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312" r:id="rId9"/>
    <p:sldId id="285" r:id="rId10"/>
    <p:sldId id="303" r:id="rId11"/>
    <p:sldId id="270" r:id="rId12"/>
    <p:sldId id="276" r:id="rId13"/>
    <p:sldId id="277" r:id="rId14"/>
    <p:sldId id="305" r:id="rId15"/>
    <p:sldId id="306" r:id="rId16"/>
    <p:sldId id="307" r:id="rId17"/>
    <p:sldId id="308" r:id="rId18"/>
    <p:sldId id="309" r:id="rId19"/>
    <p:sldId id="310" r:id="rId20"/>
    <p:sldId id="286" r:id="rId21"/>
    <p:sldId id="301" r:id="rId22"/>
    <p:sldId id="291" r:id="rId23"/>
    <p:sldId id="292" r:id="rId24"/>
    <p:sldId id="267" r:id="rId25"/>
    <p:sldId id="293" r:id="rId26"/>
    <p:sldId id="294" r:id="rId27"/>
    <p:sldId id="295" r:id="rId28"/>
    <p:sldId id="296" r:id="rId29"/>
    <p:sldId id="297" r:id="rId30"/>
    <p:sldId id="298" r:id="rId31"/>
    <p:sldId id="304" r:id="rId32"/>
    <p:sldId id="313" r:id="rId33"/>
    <p:sldId id="263" r:id="rId34"/>
    <p:sldId id="264" r:id="rId35"/>
    <p:sldId id="265" r:id="rId36"/>
    <p:sldId id="290" r:id="rId37"/>
    <p:sldId id="289" r:id="rId38"/>
    <p:sldId id="288" r:id="rId39"/>
    <p:sldId id="268" r:id="rId40"/>
    <p:sldId id="299" r:id="rId41"/>
    <p:sldId id="30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7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07B67-AAB8-448C-8AD4-5BABA29E77D6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89BB-9451-4E54-A067-698EB204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6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89BB-9451-4E54-A067-698EB20456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7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89BB-9451-4E54-A067-698EB20456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6080-E300-4B05-87EA-ACD94F554C20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B596-DACD-4853-8F5D-4A315137C472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6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51F7-96E8-403A-B34E-8C8F4FAF908B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6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299E-BFE6-4BC0-A220-DF9EE4CE1699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B58D-052E-4FA0-88D5-E8BAE7C51D87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C4A7-FFD6-4401-9E23-C533C57F030D}" type="datetime1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0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2312-68BC-4825-879A-C5CC24ED219B}" type="datetime1">
              <a:rPr lang="en-US" smtClean="0"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36DE-99F4-4CE5-B070-8F1E3B2FBAFF}" type="datetime1">
              <a:rPr lang="en-US" smtClean="0"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7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E7B8-520D-4311-BF63-49F6A58C6704}" type="datetime1">
              <a:rPr lang="en-US" smtClean="0"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5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C0FA-C3B3-4BE9-8D6C-EA602F35BF54}" type="datetime1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5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E2ED-12FC-4056-91AD-F2B09D543B26}" type="datetime1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8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CEDD-809B-4485-919D-2AA6E281169D}" type="datetime1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3FB6B-A859-4FD2-966C-5AF6A05CE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6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yndawisdo.weebly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therkaye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hyperlink" Target="http://www.myhandsmyheart.com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tarotforwomen.com/faq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TarotforWomen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00068"/>
            <a:ext cx="9077864" cy="21307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THE COMPLETE TAROT </a:t>
            </a:r>
            <a:r>
              <a:rPr lang="en-US" b="1" dirty="0" smtClean="0">
                <a:solidFill>
                  <a:srgbClr val="7030A0"/>
                </a:solidFill>
              </a:rPr>
              <a:t>COURSE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52166"/>
            <a:ext cx="9144000" cy="50563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41" y="1152865"/>
            <a:ext cx="2820119" cy="113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7030A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Testimonial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4247317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“An </a:t>
            </a:r>
            <a:r>
              <a:rPr lang="en-US" dirty="0"/>
              <a:t>online search led me to </a:t>
            </a:r>
            <a:r>
              <a:rPr lang="en-US" i="1" dirty="0"/>
              <a:t>Tarot for Women</a:t>
            </a:r>
            <a:r>
              <a:rPr lang="en-US" dirty="0"/>
              <a:t> and Sinead Fine. </a:t>
            </a:r>
            <a:r>
              <a:rPr lang="en-US" dirty="0" smtClean="0"/>
              <a:t>Not </a:t>
            </a:r>
            <a:r>
              <a:rPr lang="en-US" dirty="0"/>
              <a:t>only did I find a </a:t>
            </a:r>
            <a:r>
              <a:rPr lang="en-US" b="1" dirty="0"/>
              <a:t>wonderful sense of sisterhood in the Facebook group </a:t>
            </a:r>
            <a:r>
              <a:rPr lang="en-US" dirty="0"/>
              <a:t>but </a:t>
            </a:r>
            <a:r>
              <a:rPr lang="en-US" dirty="0" smtClean="0"/>
              <a:t>an </a:t>
            </a:r>
            <a:r>
              <a:rPr lang="en-US" dirty="0"/>
              <a:t>extremely knowledgeable Tarot </a:t>
            </a:r>
            <a:r>
              <a:rPr lang="en-US" dirty="0" smtClean="0"/>
              <a:t>mentor! Through </a:t>
            </a:r>
            <a:r>
              <a:rPr lang="en-US" dirty="0"/>
              <a:t>these courses, I was able to study everything from the meaning behind the </a:t>
            </a:r>
            <a:r>
              <a:rPr lang="en-US" dirty="0" smtClean="0"/>
              <a:t>Ten </a:t>
            </a:r>
            <a:r>
              <a:rPr lang="en-US" dirty="0"/>
              <a:t>of Swords and </a:t>
            </a:r>
            <a:r>
              <a:rPr lang="en-US" dirty="0" smtClean="0"/>
              <a:t>The Moon card </a:t>
            </a:r>
            <a:r>
              <a:rPr lang="en-US" dirty="0"/>
              <a:t>to how to </a:t>
            </a:r>
            <a:r>
              <a:rPr lang="en-US" b="1" dirty="0"/>
              <a:t>enhance my intuition</a:t>
            </a:r>
            <a:r>
              <a:rPr lang="en-US" dirty="0"/>
              <a:t> and discover my </a:t>
            </a:r>
            <a:r>
              <a:rPr lang="en-US" dirty="0" smtClean="0"/>
              <a:t>Inner </a:t>
            </a:r>
            <a:r>
              <a:rPr lang="en-US" dirty="0"/>
              <a:t>High Priestess.  The courses invited me to </a:t>
            </a:r>
            <a:r>
              <a:rPr lang="en-US" b="1" dirty="0"/>
              <a:t>challenge myself on so many levels</a:t>
            </a:r>
            <a:r>
              <a:rPr lang="en-US" dirty="0"/>
              <a:t>, not only in learning about the cards and how to do readings but also in discovering </a:t>
            </a:r>
            <a:r>
              <a:rPr lang="en-US" b="1" dirty="0"/>
              <a:t>how I relate to the Tarot as a woman</a:t>
            </a:r>
            <a:r>
              <a:rPr lang="en-US" dirty="0"/>
              <a:t>.  </a:t>
            </a:r>
            <a:endParaRPr lang="en-US" dirty="0" smtClean="0"/>
          </a:p>
          <a:p>
            <a:r>
              <a:rPr lang="en-US" dirty="0" smtClean="0"/>
              <a:t>Today</a:t>
            </a:r>
            <a:r>
              <a:rPr lang="en-US" dirty="0"/>
              <a:t>, I’m using what I’ve learned at </a:t>
            </a:r>
            <a:r>
              <a:rPr lang="en-US" i="1" dirty="0"/>
              <a:t>Tarot for Women</a:t>
            </a:r>
            <a:r>
              <a:rPr lang="en-US" dirty="0"/>
              <a:t> in my work as a Wise Woman Tarot Consultant and Yoga Instructor, bringing the wisdom of the many faces and stages of womanhood to all of my Wise Woman Tarot guidance-seekers and Yoga students.   </a:t>
            </a:r>
            <a:endParaRPr lang="en-US" dirty="0" smtClean="0"/>
          </a:p>
          <a:p>
            <a:endParaRPr lang="en-US" i="1" dirty="0"/>
          </a:p>
          <a:p>
            <a:r>
              <a:rPr lang="en-US" b="1" i="1" dirty="0" smtClean="0"/>
              <a:t>Tarot </a:t>
            </a:r>
            <a:r>
              <a:rPr lang="en-US" b="1" i="1" dirty="0"/>
              <a:t>for </a:t>
            </a:r>
            <a:r>
              <a:rPr lang="en-US" b="1" i="1" dirty="0" smtClean="0"/>
              <a:t>Women </a:t>
            </a:r>
            <a:r>
              <a:rPr lang="en-US" b="1" dirty="0" smtClean="0"/>
              <a:t>is </a:t>
            </a:r>
            <a:r>
              <a:rPr lang="en-US" b="1" dirty="0"/>
              <a:t>an excellent choice </a:t>
            </a:r>
            <a:r>
              <a:rPr lang="en-US" dirty="0"/>
              <a:t>for any woman </a:t>
            </a:r>
            <a:endParaRPr lang="en-US" dirty="0" smtClean="0"/>
          </a:p>
          <a:p>
            <a:r>
              <a:rPr lang="en-US" dirty="0" smtClean="0"/>
              <a:t>looking </a:t>
            </a:r>
            <a:r>
              <a:rPr lang="en-US" dirty="0"/>
              <a:t>to explore the Tarot with </a:t>
            </a:r>
            <a:r>
              <a:rPr lang="en-US" b="1" dirty="0"/>
              <a:t>supportive and like-minded women</a:t>
            </a:r>
            <a:r>
              <a:rPr lang="en-US" b="1" dirty="0" smtClean="0"/>
              <a:t>!”</a:t>
            </a:r>
          </a:p>
          <a:p>
            <a:endParaRPr lang="en-US" dirty="0"/>
          </a:p>
          <a:p>
            <a:r>
              <a:rPr lang="en-US" b="1" dirty="0"/>
              <a:t>Lynda </a:t>
            </a:r>
            <a:r>
              <a:rPr lang="en-US" b="1" dirty="0" err="1"/>
              <a:t>Wisdo</a:t>
            </a:r>
            <a:r>
              <a:rPr lang="en-US" b="1" dirty="0"/>
              <a:t>, MA, CYT</a:t>
            </a:r>
          </a:p>
          <a:p>
            <a:r>
              <a:rPr lang="en-US" dirty="0">
                <a:hlinkClick r:id="rId3"/>
              </a:rPr>
              <a:t>https://lyndawisdo.weebly.com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196146"/>
            <a:ext cx="1256495" cy="18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477E89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77E89"/>
                </a:solidFill>
              </a:rPr>
              <a:t/>
            </a:r>
            <a:br>
              <a:rPr lang="en-US" b="1" dirty="0" smtClean="0">
                <a:solidFill>
                  <a:srgbClr val="477E89"/>
                </a:solidFill>
              </a:rPr>
            </a:b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r>
              <a:rPr lang="en-US" b="1" dirty="0" smtClean="0">
                <a:solidFill>
                  <a:srgbClr val="477E89"/>
                </a:solidFill>
              </a:rPr>
              <a:t>Tarot </a:t>
            </a:r>
            <a:r>
              <a:rPr lang="en-US" b="1" dirty="0">
                <a:solidFill>
                  <a:srgbClr val="477E89"/>
                </a:solidFill>
              </a:rPr>
              <a:t>Basics</a:t>
            </a:r>
            <a:br>
              <a:rPr lang="en-US" b="1" dirty="0">
                <a:solidFill>
                  <a:srgbClr val="477E89"/>
                </a:solidFill>
              </a:rPr>
            </a:b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1" y="1832035"/>
            <a:ext cx="10515599" cy="3970318"/>
          </a:xfrm>
          <a:prstGeom prst="rect">
            <a:avLst/>
          </a:prstGeom>
          <a:ln w="28575">
            <a:solidFill>
              <a:srgbClr val="477E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Tarot Basics is comprised of </a:t>
            </a:r>
            <a:r>
              <a:rPr lang="en-US" b="1" dirty="0" smtClean="0"/>
              <a:t>9 lessons </a:t>
            </a:r>
            <a:r>
              <a:rPr lang="en-US" dirty="0" smtClean="0"/>
              <a:t>with a bonus shamanic training lesson.</a:t>
            </a:r>
          </a:p>
          <a:p>
            <a:endParaRPr lang="en-US" dirty="0" smtClean="0"/>
          </a:p>
          <a:p>
            <a:r>
              <a:rPr lang="en-US" b="1" dirty="0" smtClean="0"/>
              <a:t>Lesson One </a:t>
            </a:r>
            <a:r>
              <a:rPr lang="en-US" dirty="0" smtClean="0"/>
              <a:t>– How I learned Tarot and what you can learn from my experience.</a:t>
            </a:r>
          </a:p>
          <a:p>
            <a:r>
              <a:rPr lang="en-US" b="1" dirty="0" smtClean="0"/>
              <a:t>Lesson Two </a:t>
            </a:r>
            <a:r>
              <a:rPr lang="en-US" dirty="0" smtClean="0"/>
              <a:t>– Explore Tarot and the wonderful world of Tarot Decks. Find one that suits you best. </a:t>
            </a:r>
          </a:p>
          <a:p>
            <a:r>
              <a:rPr lang="en-US" b="1" dirty="0" smtClean="0"/>
              <a:t>Lesson Three </a:t>
            </a:r>
            <a:r>
              <a:rPr lang="en-US" dirty="0" smtClean="0"/>
              <a:t>– Learn about the structure and systems inside of Tarot. </a:t>
            </a:r>
          </a:p>
          <a:p>
            <a:r>
              <a:rPr lang="en-US" b="1" dirty="0" smtClean="0"/>
              <a:t>Lesson Four </a:t>
            </a:r>
            <a:r>
              <a:rPr lang="en-US" dirty="0" smtClean="0"/>
              <a:t>– Discover my secret formula to reading Tarot. </a:t>
            </a:r>
          </a:p>
          <a:p>
            <a:r>
              <a:rPr lang="en-US" b="1" dirty="0" smtClean="0"/>
              <a:t>Lesson Five </a:t>
            </a:r>
            <a:r>
              <a:rPr lang="en-US" dirty="0" smtClean="0"/>
              <a:t>– Learn how to ask the right questions and how to deliver the correct answers. </a:t>
            </a:r>
          </a:p>
          <a:p>
            <a:r>
              <a:rPr lang="en-US" b="1" dirty="0" smtClean="0"/>
              <a:t>Lesson Six </a:t>
            </a:r>
            <a:r>
              <a:rPr lang="en-US" dirty="0" smtClean="0"/>
              <a:t>– Learn about Tarot spreads and get practicing straight away. </a:t>
            </a:r>
          </a:p>
          <a:p>
            <a:r>
              <a:rPr lang="en-US" b="1" dirty="0" smtClean="0"/>
              <a:t>Lesson Seven </a:t>
            </a:r>
            <a:r>
              <a:rPr lang="en-US" dirty="0" smtClean="0"/>
              <a:t>– Myths debunked and popular questions answered.</a:t>
            </a:r>
          </a:p>
          <a:p>
            <a:r>
              <a:rPr lang="en-US" b="1" dirty="0" smtClean="0"/>
              <a:t>Lesson Eight </a:t>
            </a:r>
            <a:r>
              <a:rPr lang="en-US" dirty="0" smtClean="0"/>
              <a:t>– ‘My Top Ten Tips’ for learning Tarot and a Live Reading with analysis. </a:t>
            </a:r>
          </a:p>
          <a:p>
            <a:r>
              <a:rPr lang="en-US" b="1" dirty="0" smtClean="0"/>
              <a:t>Lesson Nine </a:t>
            </a:r>
            <a:r>
              <a:rPr lang="en-US" dirty="0" smtClean="0"/>
              <a:t>– Top Resources to help you take the next steps on your Tarot adventure. 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93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477E89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77E89"/>
                </a:solidFill>
              </a:rPr>
              <a:t/>
            </a:r>
            <a:br>
              <a:rPr lang="en-US" b="1" dirty="0" smtClean="0">
                <a:solidFill>
                  <a:srgbClr val="477E89"/>
                </a:solidFill>
              </a:rPr>
            </a:b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r>
              <a:rPr lang="en-US" b="1" dirty="0" smtClean="0">
                <a:solidFill>
                  <a:srgbClr val="477E89"/>
                </a:solidFill>
              </a:rPr>
              <a:t>Part </a:t>
            </a:r>
            <a:r>
              <a:rPr lang="en-US" b="1" dirty="0">
                <a:solidFill>
                  <a:srgbClr val="477E89"/>
                </a:solidFill>
              </a:rPr>
              <a:t>One – Tarot Basics</a:t>
            </a:r>
            <a:br>
              <a:rPr lang="en-US" b="1" dirty="0">
                <a:solidFill>
                  <a:srgbClr val="477E89"/>
                </a:solidFill>
              </a:rPr>
            </a:b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3970318"/>
          </a:xfrm>
          <a:prstGeom prst="rect">
            <a:avLst/>
          </a:prstGeom>
          <a:ln w="28575">
            <a:solidFill>
              <a:srgbClr val="477E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is advised that you are </a:t>
            </a:r>
            <a:r>
              <a:rPr lang="en-US" b="1" dirty="0" smtClean="0"/>
              <a:t>well practiced </a:t>
            </a:r>
            <a:r>
              <a:rPr lang="en-US" dirty="0" smtClean="0"/>
              <a:t>in the techniques </a:t>
            </a:r>
          </a:p>
          <a:p>
            <a:r>
              <a:rPr lang="en-US" dirty="0" smtClean="0"/>
              <a:t>described in Tarot Basics before you move onto </a:t>
            </a:r>
          </a:p>
          <a:p>
            <a:r>
              <a:rPr lang="en-US" dirty="0" smtClean="0"/>
              <a:t>the Certificate in Tarot. </a:t>
            </a:r>
          </a:p>
          <a:p>
            <a:endParaRPr lang="en-US" dirty="0"/>
          </a:p>
          <a:p>
            <a:r>
              <a:rPr lang="en-US" dirty="0" smtClean="0"/>
              <a:t>I generally recommend </a:t>
            </a:r>
            <a:r>
              <a:rPr lang="en-US" b="1" dirty="0" smtClean="0"/>
              <a:t>repeating</a:t>
            </a:r>
            <a:r>
              <a:rPr lang="en-US" dirty="0" smtClean="0"/>
              <a:t> the course 2 – 3 times </a:t>
            </a:r>
          </a:p>
          <a:p>
            <a:r>
              <a:rPr lang="en-US" dirty="0" smtClean="0"/>
              <a:t>before moving onto the Certificate. </a:t>
            </a:r>
          </a:p>
          <a:p>
            <a:endParaRPr lang="en-US" dirty="0"/>
          </a:p>
          <a:p>
            <a:r>
              <a:rPr lang="en-US" dirty="0" smtClean="0"/>
              <a:t>A house cannot be built without a foundation </a:t>
            </a:r>
          </a:p>
          <a:p>
            <a:r>
              <a:rPr lang="en-US" dirty="0" smtClean="0"/>
              <a:t>and Tarot Basics is a </a:t>
            </a:r>
            <a:r>
              <a:rPr lang="en-US" b="1" dirty="0" smtClean="0"/>
              <a:t>fantastic foundation </a:t>
            </a:r>
            <a:r>
              <a:rPr lang="en-US" dirty="0" smtClean="0"/>
              <a:t>for your future </a:t>
            </a:r>
          </a:p>
          <a:p>
            <a:r>
              <a:rPr lang="en-US" dirty="0" smtClean="0"/>
              <a:t>Tarot travels. 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770" y="2572951"/>
            <a:ext cx="2828026" cy="282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5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477E89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77E89"/>
                </a:solidFill>
              </a:rPr>
              <a:t/>
            </a:r>
            <a:br>
              <a:rPr lang="en-US" b="1" dirty="0" smtClean="0">
                <a:solidFill>
                  <a:srgbClr val="477E89"/>
                </a:solidFill>
              </a:rPr>
            </a:b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r>
              <a:rPr lang="en-US" b="1" dirty="0" smtClean="0">
                <a:solidFill>
                  <a:srgbClr val="477E89"/>
                </a:solidFill>
              </a:rPr>
              <a:t>The Certificate in Tarot</a:t>
            </a: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4247317"/>
          </a:xfrm>
          <a:prstGeom prst="rect">
            <a:avLst/>
          </a:prstGeom>
          <a:ln w="28575">
            <a:solidFill>
              <a:srgbClr val="477E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Certificate in Tarot is incredibly comprehensive.</a:t>
            </a:r>
          </a:p>
          <a:p>
            <a:endParaRPr lang="en-US" dirty="0"/>
          </a:p>
          <a:p>
            <a:r>
              <a:rPr lang="en-US" dirty="0" smtClean="0"/>
              <a:t>There are </a:t>
            </a:r>
            <a:r>
              <a:rPr lang="en-US" b="1" dirty="0" smtClean="0"/>
              <a:t>6 modules with 36 video </a:t>
            </a:r>
            <a:r>
              <a:rPr lang="en-US" dirty="0" smtClean="0"/>
              <a:t>lessons in total. </a:t>
            </a:r>
          </a:p>
          <a:p>
            <a:endParaRPr lang="en-US" dirty="0"/>
          </a:p>
          <a:p>
            <a:r>
              <a:rPr lang="en-US" dirty="0" smtClean="0"/>
              <a:t>Each lesson is between </a:t>
            </a:r>
            <a:r>
              <a:rPr lang="en-US" b="1" dirty="0" smtClean="0"/>
              <a:t>20 – 50 minutes long. </a:t>
            </a:r>
          </a:p>
          <a:p>
            <a:endParaRPr lang="en-US" dirty="0"/>
          </a:p>
          <a:p>
            <a:r>
              <a:rPr lang="en-US" dirty="0" smtClean="0"/>
              <a:t>Most lessons have accompanying PDF Cheat sheets, </a:t>
            </a:r>
          </a:p>
          <a:p>
            <a:r>
              <a:rPr lang="en-US" dirty="0" smtClean="0"/>
              <a:t>Workbooks and Exercises. </a:t>
            </a:r>
          </a:p>
          <a:p>
            <a:endParaRPr lang="en-US" dirty="0"/>
          </a:p>
          <a:p>
            <a:r>
              <a:rPr lang="en-US" dirty="0" smtClean="0"/>
              <a:t>The lessons are taught in sequence, each building </a:t>
            </a:r>
          </a:p>
          <a:p>
            <a:r>
              <a:rPr lang="en-US" dirty="0" smtClean="0"/>
              <a:t>on the one before it. Therefore it is wise not to skip lessons.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Lets look in depth into each of the 6 modules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81" y="2665924"/>
            <a:ext cx="3963119" cy="264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477E89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77E89"/>
                </a:solidFill>
              </a:rPr>
              <a:t/>
            </a:r>
            <a:br>
              <a:rPr lang="en-US" b="1" dirty="0" smtClean="0">
                <a:solidFill>
                  <a:srgbClr val="477E89"/>
                </a:solidFill>
              </a:rPr>
            </a:b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r>
              <a:rPr lang="en-US" b="1" dirty="0" smtClean="0">
                <a:solidFill>
                  <a:srgbClr val="477E89"/>
                </a:solidFill>
              </a:rPr>
              <a:t>The Certificate in Tarot</a:t>
            </a:r>
            <a:br>
              <a:rPr lang="en-US" b="1" dirty="0" smtClean="0">
                <a:solidFill>
                  <a:srgbClr val="477E89"/>
                </a:solidFill>
              </a:rPr>
            </a:br>
            <a:r>
              <a:rPr lang="en-US" b="1" dirty="0" smtClean="0">
                <a:solidFill>
                  <a:srgbClr val="477E89"/>
                </a:solidFill>
              </a:rPr>
              <a:t>Module One  </a:t>
            </a: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4247317"/>
          </a:xfrm>
          <a:prstGeom prst="rect">
            <a:avLst/>
          </a:prstGeom>
          <a:ln w="28575">
            <a:solidFill>
              <a:srgbClr val="477E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This Module is called START</a:t>
            </a:r>
          </a:p>
          <a:p>
            <a:endParaRPr lang="en-US" b="1" dirty="0"/>
          </a:p>
          <a:p>
            <a:r>
              <a:rPr lang="en-US" b="1" dirty="0" smtClean="0"/>
              <a:t>All lessons are video lessons. </a:t>
            </a:r>
            <a:r>
              <a:rPr lang="en-US" b="1" dirty="0"/>
              <a:t>All </a:t>
            </a:r>
            <a:r>
              <a:rPr lang="en-US" b="1" dirty="0" smtClean="0"/>
              <a:t>workbooks </a:t>
            </a:r>
            <a:r>
              <a:rPr lang="en-US" b="1" dirty="0"/>
              <a:t>are fillable online or can be downloaded. </a:t>
            </a:r>
            <a:endParaRPr lang="en-US" b="1" dirty="0" smtClean="0"/>
          </a:p>
          <a:p>
            <a:endParaRPr lang="en-US" dirty="0"/>
          </a:p>
          <a:p>
            <a:r>
              <a:rPr lang="en-US" b="1" dirty="0" smtClean="0"/>
              <a:t>Lesson One </a:t>
            </a:r>
            <a:r>
              <a:rPr lang="en-US" dirty="0" smtClean="0"/>
              <a:t>– Learn how I started reading Tarot. Get an idea of how you might start quickly also. (+PDF Story) </a:t>
            </a:r>
          </a:p>
          <a:p>
            <a:r>
              <a:rPr lang="en-US" b="1" dirty="0" smtClean="0"/>
              <a:t>Lesson Two </a:t>
            </a:r>
            <a:r>
              <a:rPr lang="en-US" dirty="0" smtClean="0"/>
              <a:t>– All about the course, course structure and how to study the material. </a:t>
            </a:r>
          </a:p>
          <a:p>
            <a:r>
              <a:rPr lang="en-US" b="1" dirty="0" smtClean="0"/>
              <a:t>Lesson Three </a:t>
            </a:r>
            <a:r>
              <a:rPr lang="en-US" dirty="0" smtClean="0"/>
              <a:t>– An introduction to Tarot history and popular Tarot decks </a:t>
            </a:r>
          </a:p>
          <a:p>
            <a:r>
              <a:rPr lang="en-US" dirty="0" smtClean="0"/>
              <a:t>in use today. You will also be shown many modern Tarot decks and styles. </a:t>
            </a:r>
          </a:p>
          <a:p>
            <a:r>
              <a:rPr lang="en-US" b="1" dirty="0" smtClean="0"/>
              <a:t>Lesson Four </a:t>
            </a:r>
            <a:r>
              <a:rPr lang="en-US" dirty="0" smtClean="0"/>
              <a:t>– Learn how to bless and dedicate your Tarot deck with </a:t>
            </a:r>
          </a:p>
          <a:p>
            <a:r>
              <a:rPr lang="en-US" dirty="0" smtClean="0"/>
              <a:t>the 4 Elements.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973" y="3347048"/>
            <a:ext cx="1718354" cy="255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477E89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77E89"/>
                </a:solidFill>
              </a:rPr>
              <a:t/>
            </a:r>
            <a:br>
              <a:rPr lang="en-US" b="1" dirty="0" smtClean="0">
                <a:solidFill>
                  <a:srgbClr val="477E89"/>
                </a:solidFill>
              </a:rPr>
            </a:b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r>
              <a:rPr lang="en-US" b="1" dirty="0" smtClean="0">
                <a:solidFill>
                  <a:srgbClr val="477E89"/>
                </a:solidFill>
              </a:rPr>
              <a:t>The Certificate in Tarot</a:t>
            </a:r>
            <a:br>
              <a:rPr lang="en-US" b="1" dirty="0" smtClean="0">
                <a:solidFill>
                  <a:srgbClr val="477E89"/>
                </a:solidFill>
              </a:rPr>
            </a:br>
            <a:r>
              <a:rPr lang="en-US" b="1" dirty="0" smtClean="0">
                <a:solidFill>
                  <a:srgbClr val="477E89"/>
                </a:solidFill>
              </a:rPr>
              <a:t>Module Two  </a:t>
            </a: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4524315"/>
          </a:xfrm>
          <a:prstGeom prst="rect">
            <a:avLst/>
          </a:prstGeom>
          <a:ln w="28575">
            <a:solidFill>
              <a:srgbClr val="477E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This Module is called STRUCTURE</a:t>
            </a:r>
          </a:p>
          <a:p>
            <a:endParaRPr lang="en-US" b="1" dirty="0"/>
          </a:p>
          <a:p>
            <a:r>
              <a:rPr lang="en-US" b="1" dirty="0" smtClean="0"/>
              <a:t>All lessons are video lessons. </a:t>
            </a:r>
            <a:r>
              <a:rPr lang="en-US" b="1" dirty="0"/>
              <a:t>All </a:t>
            </a:r>
            <a:r>
              <a:rPr lang="en-US" b="1" dirty="0" smtClean="0"/>
              <a:t>workbooks </a:t>
            </a:r>
            <a:r>
              <a:rPr lang="en-US" b="1" dirty="0"/>
              <a:t>are fillable online or can be downloaded. </a:t>
            </a:r>
            <a:endParaRPr lang="en-US" b="1" dirty="0" smtClean="0"/>
          </a:p>
          <a:p>
            <a:endParaRPr lang="en-US" dirty="0"/>
          </a:p>
          <a:p>
            <a:r>
              <a:rPr lang="en-US" b="1" dirty="0" smtClean="0"/>
              <a:t>Lesson One </a:t>
            </a:r>
            <a:r>
              <a:rPr lang="en-US" dirty="0" smtClean="0"/>
              <a:t>– Learn about the structure of the Tarot deck. Never get confused about a card again! (+workbook)</a:t>
            </a:r>
          </a:p>
          <a:p>
            <a:r>
              <a:rPr lang="en-US" b="1" dirty="0" smtClean="0"/>
              <a:t>Lesson Two </a:t>
            </a:r>
            <a:r>
              <a:rPr lang="en-US" dirty="0" smtClean="0"/>
              <a:t>– Welcome to the Major Arcana (+ workbook).</a:t>
            </a:r>
          </a:p>
          <a:p>
            <a:r>
              <a:rPr lang="en-US" b="1" dirty="0" smtClean="0"/>
              <a:t>Lesson Three </a:t>
            </a:r>
            <a:r>
              <a:rPr lang="en-US" dirty="0" smtClean="0"/>
              <a:t>– Learn about the 4 Elements and how they are an integral part of a Tarot deck (+ workbook and keywords </a:t>
            </a:r>
            <a:r>
              <a:rPr lang="en-US" dirty="0" smtClean="0"/>
              <a:t>cheat sheet</a:t>
            </a:r>
            <a:r>
              <a:rPr lang="en-US" dirty="0" smtClean="0"/>
              <a:t>).</a:t>
            </a:r>
          </a:p>
          <a:p>
            <a:r>
              <a:rPr lang="en-US" b="1" dirty="0" smtClean="0"/>
              <a:t>Lesson Four </a:t>
            </a:r>
            <a:r>
              <a:rPr lang="en-US" dirty="0" smtClean="0"/>
              <a:t>– Dive into the Court Cards. Learn my easy to follow </a:t>
            </a:r>
          </a:p>
          <a:p>
            <a:r>
              <a:rPr lang="en-US" dirty="0" smtClean="0"/>
              <a:t>method to never get confused about the Court cards again</a:t>
            </a:r>
          </a:p>
          <a:p>
            <a:r>
              <a:rPr lang="en-US" dirty="0" smtClean="0"/>
              <a:t> (+ workbook).</a:t>
            </a:r>
          </a:p>
          <a:p>
            <a:r>
              <a:rPr lang="en-US" b="1" dirty="0" smtClean="0"/>
              <a:t>Lesson Five </a:t>
            </a:r>
            <a:r>
              <a:rPr lang="en-US" dirty="0" smtClean="0"/>
              <a:t>– Welcome to the Minor Arcana (+ workbook).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226" y="3889375"/>
            <a:ext cx="1624551" cy="215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477E89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77E89"/>
                </a:solidFill>
              </a:rPr>
              <a:t/>
            </a:r>
            <a:br>
              <a:rPr lang="en-US" b="1" dirty="0" smtClean="0">
                <a:solidFill>
                  <a:srgbClr val="477E89"/>
                </a:solidFill>
              </a:rPr>
            </a:b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r>
              <a:rPr lang="en-US" b="1" dirty="0" smtClean="0">
                <a:solidFill>
                  <a:srgbClr val="477E89"/>
                </a:solidFill>
              </a:rPr>
              <a:t>The Certificate in Tarot</a:t>
            </a:r>
            <a:br>
              <a:rPr lang="en-US" b="1" dirty="0" smtClean="0">
                <a:solidFill>
                  <a:srgbClr val="477E89"/>
                </a:solidFill>
              </a:rPr>
            </a:br>
            <a:r>
              <a:rPr lang="en-US" b="1" dirty="0" smtClean="0">
                <a:solidFill>
                  <a:srgbClr val="477E89"/>
                </a:solidFill>
              </a:rPr>
              <a:t>Module Three  </a:t>
            </a: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4247317"/>
          </a:xfrm>
          <a:prstGeom prst="rect">
            <a:avLst/>
          </a:prstGeom>
          <a:ln w="28575">
            <a:solidFill>
              <a:srgbClr val="477E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This Module is called STYLE</a:t>
            </a:r>
          </a:p>
          <a:p>
            <a:endParaRPr lang="en-US" b="1" dirty="0"/>
          </a:p>
          <a:p>
            <a:r>
              <a:rPr lang="en-US" b="1" dirty="0" smtClean="0"/>
              <a:t>All lessons are video lessons. Lessons One and Four have extra guided </a:t>
            </a:r>
            <a:r>
              <a:rPr lang="en-US" b="1" dirty="0" err="1" smtClean="0"/>
              <a:t>visualisation</a:t>
            </a:r>
            <a:r>
              <a:rPr lang="en-US" b="1" dirty="0" smtClean="0"/>
              <a:t> audios. </a:t>
            </a:r>
            <a:r>
              <a:rPr lang="en-US" b="1" dirty="0"/>
              <a:t>All </a:t>
            </a:r>
            <a:r>
              <a:rPr lang="en-US" b="1" dirty="0" smtClean="0"/>
              <a:t>workbooks </a:t>
            </a:r>
            <a:r>
              <a:rPr lang="en-US" b="1" dirty="0"/>
              <a:t>are fillable online or can be downloaded. </a:t>
            </a:r>
            <a:endParaRPr lang="en-US" b="1" dirty="0" smtClean="0"/>
          </a:p>
          <a:p>
            <a:endParaRPr lang="en-US" dirty="0"/>
          </a:p>
          <a:p>
            <a:r>
              <a:rPr lang="en-US" b="1" dirty="0" smtClean="0"/>
              <a:t>Lesson One </a:t>
            </a:r>
            <a:r>
              <a:rPr lang="en-US" dirty="0" smtClean="0"/>
              <a:t>– Meeting your own Intuition and increasing your psychic skills (+Audio recording, Record Sheet and Q&amp;A Sheet).</a:t>
            </a:r>
          </a:p>
          <a:p>
            <a:r>
              <a:rPr lang="en-US" b="1" dirty="0" smtClean="0"/>
              <a:t>Lesson Two </a:t>
            </a:r>
            <a:r>
              <a:rPr lang="en-US" dirty="0" smtClean="0"/>
              <a:t>– Learn how to use your Tarot cards and create your own unique style.  </a:t>
            </a:r>
          </a:p>
          <a:p>
            <a:r>
              <a:rPr lang="en-US" b="1" dirty="0" smtClean="0"/>
              <a:t>Lesson Three </a:t>
            </a:r>
            <a:r>
              <a:rPr lang="en-US" dirty="0" smtClean="0"/>
              <a:t>– My Top Tips for learning Tarot super fast </a:t>
            </a:r>
          </a:p>
          <a:p>
            <a:r>
              <a:rPr lang="en-US" dirty="0" smtClean="0"/>
              <a:t>(+ Daily and Weekly Tarot log).</a:t>
            </a:r>
          </a:p>
          <a:p>
            <a:r>
              <a:rPr lang="en-US" b="1" dirty="0" smtClean="0"/>
              <a:t>Lesson Four </a:t>
            </a:r>
            <a:r>
              <a:rPr lang="en-US" dirty="0" smtClean="0"/>
              <a:t>– Meet a character in the Tarot cards – </a:t>
            </a:r>
          </a:p>
          <a:p>
            <a:r>
              <a:rPr lang="en-US" dirty="0" smtClean="0"/>
              <a:t>a powerful way to understand the cards (+Audio Recording and Record Sheet). </a:t>
            </a:r>
          </a:p>
          <a:p>
            <a:r>
              <a:rPr lang="en-US" b="1" dirty="0" smtClean="0"/>
              <a:t>Lesson Five </a:t>
            </a:r>
            <a:r>
              <a:rPr lang="en-US" dirty="0" smtClean="0"/>
              <a:t>– Ethics and Boundaries. One of the most important </a:t>
            </a:r>
          </a:p>
          <a:p>
            <a:r>
              <a:rPr lang="en-US" dirty="0" smtClean="0"/>
              <a:t>lessons you can learn if you want to read the Tarot for others (+ Workbook).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499" y="3700732"/>
            <a:ext cx="1801402" cy="223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477E89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77E89"/>
                </a:solidFill>
              </a:rPr>
              <a:t/>
            </a:r>
            <a:br>
              <a:rPr lang="en-US" b="1" dirty="0" smtClean="0">
                <a:solidFill>
                  <a:srgbClr val="477E89"/>
                </a:solidFill>
              </a:rPr>
            </a:b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r>
              <a:rPr lang="en-US" b="1" dirty="0" smtClean="0">
                <a:solidFill>
                  <a:srgbClr val="477E89"/>
                </a:solidFill>
              </a:rPr>
              <a:t>The Certificate in Tarot</a:t>
            </a:r>
            <a:br>
              <a:rPr lang="en-US" b="1" dirty="0" smtClean="0">
                <a:solidFill>
                  <a:srgbClr val="477E89"/>
                </a:solidFill>
              </a:rPr>
            </a:br>
            <a:r>
              <a:rPr lang="en-US" b="1" dirty="0" smtClean="0">
                <a:solidFill>
                  <a:srgbClr val="477E89"/>
                </a:solidFill>
              </a:rPr>
              <a:t>Module Four  </a:t>
            </a: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4247317"/>
          </a:xfrm>
          <a:prstGeom prst="rect">
            <a:avLst/>
          </a:prstGeom>
          <a:ln w="28575">
            <a:solidFill>
              <a:srgbClr val="477E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This Module is called SYSTEMS</a:t>
            </a:r>
          </a:p>
          <a:p>
            <a:endParaRPr lang="en-US" b="1" dirty="0"/>
          </a:p>
          <a:p>
            <a:r>
              <a:rPr lang="en-US" b="1" dirty="0" smtClean="0"/>
              <a:t>All lessons are Video Lessons. All workbooks are fillable online or can be downloaded. </a:t>
            </a:r>
          </a:p>
          <a:p>
            <a:endParaRPr lang="en-US" b="1" dirty="0"/>
          </a:p>
          <a:p>
            <a:r>
              <a:rPr lang="en-US" b="1" dirty="0" smtClean="0"/>
              <a:t>Lesson One – </a:t>
            </a:r>
            <a:r>
              <a:rPr lang="en-US" dirty="0" smtClean="0"/>
              <a:t>Numbers and Tarot. Learn the system of numbers inside your Tarot deck. Find your Birth and Year card and other interesting facts (+Major Arcana and Numbers Booklet, Workbook).</a:t>
            </a:r>
          </a:p>
          <a:p>
            <a:r>
              <a:rPr lang="en-US" b="1" dirty="0" smtClean="0"/>
              <a:t>Lesson Two – </a:t>
            </a:r>
            <a:r>
              <a:rPr lang="en-US" dirty="0" smtClean="0"/>
              <a:t>Symbols and Tarot. Tarot is rich in symbols. Learn all about the various symbols in Tarot and their meanings (+ Workbook).</a:t>
            </a:r>
          </a:p>
          <a:p>
            <a:r>
              <a:rPr lang="en-US" b="1" dirty="0" smtClean="0"/>
              <a:t>Lesson Three – </a:t>
            </a:r>
            <a:r>
              <a:rPr lang="en-US" dirty="0" smtClean="0"/>
              <a:t>Color and Tarot. Color affects the psychology of a person. Learn about colors and how they apply to Tarot (+ Workbook).</a:t>
            </a:r>
          </a:p>
          <a:p>
            <a:r>
              <a:rPr lang="en-US" b="1" dirty="0" smtClean="0"/>
              <a:t>Lesson Four – </a:t>
            </a:r>
            <a:r>
              <a:rPr lang="en-US" dirty="0" smtClean="0"/>
              <a:t>Astrology and Tarot. A great intro into Tarot and how astrology is embedded in the cards. Learn the astrological signs behind the Major Arcana (+ Workbook).</a:t>
            </a:r>
          </a:p>
          <a:p>
            <a:r>
              <a:rPr lang="en-US" b="1" dirty="0" smtClean="0"/>
              <a:t>Lesson Five A/B/C – </a:t>
            </a:r>
            <a:r>
              <a:rPr lang="en-US" dirty="0" smtClean="0"/>
              <a:t>3 video lessons about putting your reading into practice. Over 1 hour of tutorials on HOW to read the cards (+ My famous Cheat Sheet on how to interpret a reading).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477E89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77E89"/>
                </a:solidFill>
              </a:rPr>
              <a:t/>
            </a:r>
            <a:br>
              <a:rPr lang="en-US" b="1" dirty="0" smtClean="0">
                <a:solidFill>
                  <a:srgbClr val="477E89"/>
                </a:solidFill>
              </a:rPr>
            </a:b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r>
              <a:rPr lang="en-US" b="1" dirty="0" smtClean="0">
                <a:solidFill>
                  <a:srgbClr val="477E89"/>
                </a:solidFill>
              </a:rPr>
              <a:t>The Certificate in Tarot</a:t>
            </a:r>
            <a:br>
              <a:rPr lang="en-US" b="1" dirty="0" smtClean="0">
                <a:solidFill>
                  <a:srgbClr val="477E89"/>
                </a:solidFill>
              </a:rPr>
            </a:br>
            <a:r>
              <a:rPr lang="en-US" b="1" dirty="0" smtClean="0">
                <a:solidFill>
                  <a:srgbClr val="477E89"/>
                </a:solidFill>
              </a:rPr>
              <a:t>Module Five  </a:t>
            </a: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4524315"/>
          </a:xfrm>
          <a:prstGeom prst="rect">
            <a:avLst/>
          </a:prstGeom>
          <a:ln w="28575">
            <a:solidFill>
              <a:srgbClr val="477E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This Module is called SUCCESS</a:t>
            </a:r>
          </a:p>
          <a:p>
            <a:endParaRPr lang="en-US" dirty="0"/>
          </a:p>
          <a:p>
            <a:r>
              <a:rPr lang="en-US" b="1" dirty="0"/>
              <a:t>All lessons are Video Lessons. All Workbooks are fillable online or can be downloaded.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Lesson One – </a:t>
            </a:r>
            <a:r>
              <a:rPr lang="en-US" dirty="0" smtClean="0"/>
              <a:t>Questions and Tarot. Learn how to ask the right questions so you get the right information every time (+ Workbook).</a:t>
            </a:r>
          </a:p>
          <a:p>
            <a:r>
              <a:rPr lang="en-US" b="1" dirty="0" smtClean="0"/>
              <a:t>Lesson Two – </a:t>
            </a:r>
            <a:r>
              <a:rPr lang="en-US" dirty="0" smtClean="0"/>
              <a:t>Tarot Spreads. Learn all about Tarot spreads – when to use and when not to use. Examples of common spreads (Spreads booklet).</a:t>
            </a:r>
          </a:p>
          <a:p>
            <a:r>
              <a:rPr lang="en-US" b="1" dirty="0" smtClean="0"/>
              <a:t>Lesson Three – </a:t>
            </a:r>
            <a:r>
              <a:rPr lang="en-US" dirty="0" smtClean="0"/>
              <a:t>Practice 3 and 4 cards spreads. Learn how to answer a question by connecting the cards together. </a:t>
            </a:r>
          </a:p>
          <a:p>
            <a:r>
              <a:rPr lang="en-US" b="1" dirty="0" smtClean="0"/>
              <a:t>Lesson Four – </a:t>
            </a:r>
            <a:r>
              <a:rPr lang="en-US" dirty="0" smtClean="0"/>
              <a:t>Learn the Relationship spread. Learn how to interpret the cards by connecting them together into a story – a vital part of Tarot reading. </a:t>
            </a:r>
          </a:p>
          <a:p>
            <a:r>
              <a:rPr lang="en-US" b="1" dirty="0" smtClean="0"/>
              <a:t>Lesson Five A/B/C/D – </a:t>
            </a:r>
            <a:r>
              <a:rPr lang="en-US" dirty="0" smtClean="0"/>
              <a:t>4 Videos on how to read the cards from beginning to end. How to connect the cards. How to interpret the cards. How to tell a story. How to deliver the message. </a:t>
            </a:r>
          </a:p>
          <a:p>
            <a:r>
              <a:rPr lang="en-US" b="1" dirty="0" smtClean="0"/>
              <a:t>Lesson Six – </a:t>
            </a:r>
            <a:r>
              <a:rPr lang="en-US" dirty="0" smtClean="0"/>
              <a:t>Meet Tamara in a live reading (+ tarot and PDF psychological analysis report).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477E89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77E89"/>
                </a:solidFill>
              </a:rPr>
              <a:t/>
            </a:r>
            <a:br>
              <a:rPr lang="en-US" b="1" dirty="0" smtClean="0">
                <a:solidFill>
                  <a:srgbClr val="477E89"/>
                </a:solidFill>
              </a:rPr>
            </a:b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r>
              <a:rPr lang="en-US" b="1" dirty="0" smtClean="0">
                <a:solidFill>
                  <a:srgbClr val="477E89"/>
                </a:solidFill>
              </a:rPr>
              <a:t>The Certificate in Tarot</a:t>
            </a:r>
            <a:br>
              <a:rPr lang="en-US" b="1" dirty="0" smtClean="0">
                <a:solidFill>
                  <a:srgbClr val="477E89"/>
                </a:solidFill>
              </a:rPr>
            </a:br>
            <a:r>
              <a:rPr lang="en-US" b="1" dirty="0" smtClean="0">
                <a:solidFill>
                  <a:srgbClr val="477E89"/>
                </a:solidFill>
              </a:rPr>
              <a:t>Module Six  </a:t>
            </a: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r>
              <a:rPr lang="en-US" b="1" dirty="0">
                <a:solidFill>
                  <a:srgbClr val="477E89"/>
                </a:solidFill>
              </a:rPr>
              <a:t/>
            </a:r>
            <a:br>
              <a:rPr lang="en-US" b="1" dirty="0">
                <a:solidFill>
                  <a:srgbClr val="477E89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4801314"/>
          </a:xfrm>
          <a:prstGeom prst="rect">
            <a:avLst/>
          </a:prstGeom>
          <a:ln w="28575">
            <a:solidFill>
              <a:srgbClr val="477E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This Module is called SUPERWOMAN</a:t>
            </a:r>
          </a:p>
          <a:p>
            <a:endParaRPr lang="en-US" dirty="0"/>
          </a:p>
          <a:p>
            <a:r>
              <a:rPr lang="en-US" b="1" dirty="0"/>
              <a:t>All lessons are Video Lessons. All Workbooks are fillable online or can be downloaded. </a:t>
            </a:r>
            <a:endParaRPr lang="en-US" dirty="0"/>
          </a:p>
          <a:p>
            <a:endParaRPr lang="en-US" dirty="0"/>
          </a:p>
          <a:p>
            <a:r>
              <a:rPr lang="en-US" b="1" dirty="0" smtClean="0"/>
              <a:t>Lesson One – Psychic Development</a:t>
            </a:r>
            <a:r>
              <a:rPr lang="en-US" dirty="0" smtClean="0"/>
              <a:t>. Get your intuitive skills stronger so you become better as a Tarot reader. Learn about grounding, centering, psychic protection and much more (+ workbook). </a:t>
            </a:r>
          </a:p>
          <a:p>
            <a:r>
              <a:rPr lang="en-US" b="1" dirty="0" smtClean="0"/>
              <a:t>Lesson Two – Tarot and Intuition</a:t>
            </a:r>
            <a:r>
              <a:rPr lang="en-US" dirty="0" smtClean="0"/>
              <a:t>. Go ever deeper with the cards and go on a guided visualization (+ workbook and audio).</a:t>
            </a:r>
          </a:p>
          <a:p>
            <a:r>
              <a:rPr lang="en-US" b="1" dirty="0" smtClean="0"/>
              <a:t>Lesson Three – Tarot and Meditation</a:t>
            </a:r>
            <a:r>
              <a:rPr lang="en-US" dirty="0" smtClean="0"/>
              <a:t>. Learn how meditation will make you an amazing Tarot reader. Learn about different styles and find one that suits your </a:t>
            </a:r>
            <a:r>
              <a:rPr lang="en-US" dirty="0" smtClean="0"/>
              <a:t>personality </a:t>
            </a:r>
            <a:r>
              <a:rPr lang="en-US" dirty="0" smtClean="0"/>
              <a:t>the best (+ workbook and audio).</a:t>
            </a:r>
          </a:p>
          <a:p>
            <a:r>
              <a:rPr lang="en-US" b="1" dirty="0" smtClean="0"/>
              <a:t>Lesson Four – Tarot and Dreams</a:t>
            </a:r>
            <a:r>
              <a:rPr lang="en-US" dirty="0" smtClean="0"/>
              <a:t>. Learn how dreams can enhance your Tarot and how Tarot can enhance your dreams (+ workbook).</a:t>
            </a:r>
          </a:p>
          <a:p>
            <a:r>
              <a:rPr lang="en-US" b="1" dirty="0" smtClean="0"/>
              <a:t>Lesson Five – Tarot and </a:t>
            </a:r>
            <a:r>
              <a:rPr lang="en-US" b="1" dirty="0" smtClean="0"/>
              <a:t>Women’s </a:t>
            </a:r>
            <a:r>
              <a:rPr lang="en-US" b="1" dirty="0" smtClean="0"/>
              <a:t>Mysteries</a:t>
            </a:r>
            <a:r>
              <a:rPr lang="en-US" dirty="0" smtClean="0"/>
              <a:t>. A powerful lesson on how you can become more empowered as a woman. Most women cry in this lesson! (+ workbook).</a:t>
            </a:r>
          </a:p>
          <a:p>
            <a:r>
              <a:rPr lang="en-US" b="1" dirty="0" smtClean="0"/>
              <a:t>Lesson Six – Tarot Resources</a:t>
            </a:r>
            <a:r>
              <a:rPr lang="en-US" dirty="0" smtClean="0"/>
              <a:t>. Learn where to go next with your Tarot journey. Vast resources mentioned in a video and Resource book (pdf book).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Welcome to Tarot for Women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60785" y="2838091"/>
            <a:ext cx="7487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 for downloading the Prospectus for the Complete Tarot </a:t>
            </a:r>
            <a:r>
              <a:rPr lang="en-US" dirty="0" smtClean="0"/>
              <a:t>Course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My passion in life is to ‘Empower Women Through Tarot’. I created Tarot for Women in order to reach women all around the world who wish to learn Tarot from the comfort of their own homes. The Complete Tarot </a:t>
            </a:r>
            <a:r>
              <a:rPr lang="en-US" dirty="0" smtClean="0"/>
              <a:t>Course</a:t>
            </a:r>
            <a:r>
              <a:rPr lang="en-US" dirty="0" smtClean="0"/>
              <a:t> </a:t>
            </a:r>
            <a:r>
              <a:rPr lang="en-US" dirty="0" smtClean="0"/>
              <a:t>gives you everything you need to be successful.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5448"/>
            <a:ext cx="2130059" cy="3330245"/>
          </a:xfrm>
        </p:spPr>
      </p:pic>
    </p:spTree>
    <p:extLst>
      <p:ext uri="{BB962C8B-B14F-4D97-AF65-F5344CB8AC3E}">
        <p14:creationId xmlns:p14="http://schemas.microsoft.com/office/powerpoint/2010/main" val="16931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477E89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477E89"/>
                </a:solidFill>
              </a:rPr>
              <a:t>Testimonial</a:t>
            </a:r>
            <a:endParaRPr lang="en-US" b="1" dirty="0">
              <a:solidFill>
                <a:srgbClr val="477E89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3416320"/>
          </a:xfrm>
          <a:prstGeom prst="rect">
            <a:avLst/>
          </a:prstGeom>
          <a:ln w="28575">
            <a:solidFill>
              <a:srgbClr val="477E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sz="2400" dirty="0" smtClean="0">
                <a:solidFill>
                  <a:srgbClr val="7030A0"/>
                </a:solidFill>
              </a:rPr>
              <a:t>Sinead </a:t>
            </a:r>
            <a:r>
              <a:rPr lang="en-US" sz="2400" dirty="0">
                <a:solidFill>
                  <a:srgbClr val="7030A0"/>
                </a:solidFill>
              </a:rPr>
              <a:t>is a </a:t>
            </a:r>
            <a:r>
              <a:rPr lang="en-US" sz="2400" b="1" dirty="0">
                <a:solidFill>
                  <a:srgbClr val="7030A0"/>
                </a:solidFill>
              </a:rPr>
              <a:t>terrific teacher</a:t>
            </a:r>
            <a:r>
              <a:rPr lang="en-US" sz="2400" dirty="0">
                <a:solidFill>
                  <a:srgbClr val="7030A0"/>
                </a:solidFill>
              </a:rPr>
              <a:t> and I can’t speak </a:t>
            </a:r>
            <a:endParaRPr lang="en-US" sz="2400" dirty="0" smtClean="0">
              <a:solidFill>
                <a:srgbClr val="7030A0"/>
              </a:solidFill>
            </a:endParaRPr>
          </a:p>
          <a:p>
            <a:pPr algn="r"/>
            <a:r>
              <a:rPr lang="en-US" sz="2400" dirty="0" smtClean="0">
                <a:solidFill>
                  <a:srgbClr val="7030A0"/>
                </a:solidFill>
              </a:rPr>
              <a:t>highly </a:t>
            </a:r>
            <a:r>
              <a:rPr lang="en-US" sz="2400" dirty="0">
                <a:solidFill>
                  <a:srgbClr val="7030A0"/>
                </a:solidFill>
              </a:rPr>
              <a:t>enough about her easy to follow </a:t>
            </a:r>
            <a:endParaRPr lang="en-US" sz="2400" dirty="0" smtClean="0">
              <a:solidFill>
                <a:srgbClr val="7030A0"/>
              </a:solidFill>
            </a:endParaRPr>
          </a:p>
          <a:p>
            <a:pPr algn="r"/>
            <a:r>
              <a:rPr lang="en-US" sz="2400" dirty="0" smtClean="0">
                <a:solidFill>
                  <a:srgbClr val="7030A0"/>
                </a:solidFill>
              </a:rPr>
              <a:t>teaching </a:t>
            </a:r>
            <a:r>
              <a:rPr lang="en-US" sz="2400" dirty="0">
                <a:solidFill>
                  <a:srgbClr val="7030A0"/>
                </a:solidFill>
              </a:rPr>
              <a:t>method and motivational approach</a:t>
            </a:r>
            <a:r>
              <a:rPr lang="en-US" sz="2400" dirty="0"/>
              <a:t>.</a:t>
            </a:r>
          </a:p>
          <a:p>
            <a:pPr algn="r"/>
            <a:endParaRPr lang="en-US" sz="2400" dirty="0" smtClean="0"/>
          </a:p>
          <a:p>
            <a:pPr algn="r"/>
            <a:r>
              <a:rPr lang="en-US" sz="2400" dirty="0" smtClean="0"/>
              <a:t>Julia </a:t>
            </a:r>
            <a:r>
              <a:rPr lang="en-US" sz="2400" dirty="0"/>
              <a:t>Rudd. Melbourne, Australia. </a:t>
            </a:r>
            <a:r>
              <a:rPr lang="en-US" sz="2400" dirty="0" err="1"/>
              <a:t>Aromatherapist</a:t>
            </a:r>
            <a:r>
              <a:rPr lang="en-US" sz="2400" dirty="0"/>
              <a:t>.</a:t>
            </a:r>
          </a:p>
          <a:p>
            <a:pPr algn="r"/>
            <a:r>
              <a:rPr lang="en-US" sz="2400" b="1" dirty="0" smtClean="0"/>
              <a:t>www.happystar.com.au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49" y="2846498"/>
            <a:ext cx="3037936" cy="202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7030A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Supercharge your Intuition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E-Course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4247317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SUPERCHARGE YOUR INTUITION E-COURSE</a:t>
            </a:r>
          </a:p>
          <a:p>
            <a:endParaRPr lang="en-US" dirty="0"/>
          </a:p>
          <a:p>
            <a:r>
              <a:rPr lang="en-US" dirty="0" smtClean="0"/>
              <a:t>One of the most common questions women ask is, </a:t>
            </a:r>
          </a:p>
          <a:p>
            <a:r>
              <a:rPr lang="en-US" dirty="0" smtClean="0"/>
              <a:t>“How do I increase my intuition” or </a:t>
            </a:r>
          </a:p>
          <a:p>
            <a:r>
              <a:rPr lang="en-US" dirty="0" smtClean="0"/>
              <a:t>“How do I gain more confidence in my intuition” or </a:t>
            </a:r>
          </a:p>
          <a:p>
            <a:r>
              <a:rPr lang="en-US" dirty="0" smtClean="0"/>
              <a:t>“How do I know when my intuition is speaking to me”.</a:t>
            </a:r>
          </a:p>
          <a:p>
            <a:endParaRPr lang="en-US" dirty="0"/>
          </a:p>
          <a:p>
            <a:r>
              <a:rPr lang="en-US" dirty="0" smtClean="0"/>
              <a:t>So I created </a:t>
            </a:r>
            <a:r>
              <a:rPr lang="en-US" b="1" dirty="0" smtClean="0"/>
              <a:t>Supercharge your Intuition </a:t>
            </a:r>
            <a:r>
              <a:rPr lang="en-US" dirty="0" smtClean="0"/>
              <a:t>to help</a:t>
            </a:r>
          </a:p>
          <a:p>
            <a:r>
              <a:rPr lang="en-US" dirty="0"/>
              <a:t>y</a:t>
            </a:r>
            <a:r>
              <a:rPr lang="en-US" dirty="0" smtClean="0"/>
              <a:t>ou find answers to all those questions. </a:t>
            </a:r>
          </a:p>
          <a:p>
            <a:endParaRPr lang="en-US" dirty="0"/>
          </a:p>
          <a:p>
            <a:r>
              <a:rPr lang="en-US" dirty="0" smtClean="0"/>
              <a:t>The course is comprised of </a:t>
            </a:r>
            <a:r>
              <a:rPr lang="en-US" b="1" dirty="0" smtClean="0"/>
              <a:t>7 in depth lessons </a:t>
            </a:r>
            <a:r>
              <a:rPr lang="en-US" dirty="0" smtClean="0"/>
              <a:t>to study </a:t>
            </a:r>
          </a:p>
          <a:p>
            <a:r>
              <a:rPr lang="en-US" dirty="0"/>
              <a:t>a</a:t>
            </a:r>
            <a:r>
              <a:rPr lang="en-US" dirty="0" smtClean="0"/>
              <a:t>nd practice at your own pace.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11" y="2684405"/>
            <a:ext cx="2605117" cy="260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7030A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Easy Oracle cards </a:t>
            </a:r>
            <a:r>
              <a:rPr lang="en-US" b="1" dirty="0" err="1" smtClean="0">
                <a:solidFill>
                  <a:srgbClr val="7030A0"/>
                </a:solidFill>
              </a:rPr>
              <a:t>Ecourse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3970318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Most women who fall in love with Tarot, also start to use Oracle cards.</a:t>
            </a:r>
          </a:p>
          <a:p>
            <a:endParaRPr lang="en-US" dirty="0"/>
          </a:p>
          <a:p>
            <a:r>
              <a:rPr lang="en-US" dirty="0" smtClean="0"/>
              <a:t>The e-course explores </a:t>
            </a:r>
            <a:r>
              <a:rPr lang="en-US" b="1" dirty="0" smtClean="0"/>
              <a:t>in depth how to use Oracle cards</a:t>
            </a:r>
          </a:p>
          <a:p>
            <a:r>
              <a:rPr lang="en-US" dirty="0"/>
              <a:t>a</a:t>
            </a:r>
            <a:r>
              <a:rPr lang="en-US" dirty="0" smtClean="0"/>
              <a:t>nd introduces you to many wonderful decks. </a:t>
            </a:r>
          </a:p>
          <a:p>
            <a:endParaRPr lang="en-US" dirty="0"/>
          </a:p>
          <a:p>
            <a:r>
              <a:rPr lang="en-US" b="1" dirty="0" smtClean="0"/>
              <a:t>This course is comprised of Five Modules. </a:t>
            </a:r>
          </a:p>
          <a:p>
            <a:endParaRPr lang="en-US" b="1" dirty="0"/>
          </a:p>
          <a:p>
            <a:r>
              <a:rPr lang="en-US" b="1" dirty="0" smtClean="0"/>
              <a:t>Each Module contains between </a:t>
            </a:r>
          </a:p>
          <a:p>
            <a:r>
              <a:rPr lang="en-US" b="1" dirty="0" smtClean="0"/>
              <a:t>3 – 4 lessons. </a:t>
            </a:r>
            <a:r>
              <a:rPr lang="en-US" b="1" dirty="0" smtClean="0"/>
              <a:t>A total of over 15 classes. 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422" y="2438409"/>
            <a:ext cx="2698745" cy="296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7030A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Easy Tea Leaf Reading </a:t>
            </a:r>
            <a:r>
              <a:rPr lang="en-US" b="1" dirty="0" err="1" smtClean="0">
                <a:solidFill>
                  <a:srgbClr val="7030A0"/>
                </a:solidFill>
              </a:rPr>
              <a:t>Ecourse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3970318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I have been reading Tea leaves for years and I discovered</a:t>
            </a:r>
          </a:p>
          <a:p>
            <a:r>
              <a:rPr lang="en-US" dirty="0"/>
              <a:t>e</a:t>
            </a:r>
            <a:r>
              <a:rPr lang="en-US" dirty="0" smtClean="0"/>
              <a:t>arly on that women often loved a cup of tea</a:t>
            </a:r>
          </a:p>
          <a:p>
            <a:r>
              <a:rPr lang="en-US" dirty="0"/>
              <a:t>w</a:t>
            </a:r>
            <a:r>
              <a:rPr lang="en-US" dirty="0" smtClean="0"/>
              <a:t>ith their Tarot reading. At the end of the Tarot reading </a:t>
            </a:r>
          </a:p>
          <a:p>
            <a:r>
              <a:rPr lang="en-US" dirty="0" smtClean="0"/>
              <a:t>I would often read the Tea Leaves in their cup.</a:t>
            </a:r>
          </a:p>
          <a:p>
            <a:endParaRPr lang="en-US" dirty="0"/>
          </a:p>
          <a:p>
            <a:r>
              <a:rPr lang="en-US" dirty="0" smtClean="0"/>
              <a:t>If this interests you, then this is a unique course where</a:t>
            </a:r>
          </a:p>
          <a:p>
            <a:r>
              <a:rPr lang="en-US" dirty="0" smtClean="0"/>
              <a:t>I teach you my Irish family tradition of reading cards. </a:t>
            </a:r>
          </a:p>
          <a:p>
            <a:r>
              <a:rPr lang="en-US" dirty="0" smtClean="0"/>
              <a:t>My aunt and Great Aunt are/were Tea Leaf Readers. </a:t>
            </a:r>
          </a:p>
          <a:p>
            <a:endParaRPr lang="en-US" dirty="0"/>
          </a:p>
          <a:p>
            <a:r>
              <a:rPr lang="en-US" b="1" dirty="0" smtClean="0"/>
              <a:t>The course is comprised of 6 modules, </a:t>
            </a:r>
          </a:p>
          <a:p>
            <a:r>
              <a:rPr lang="en-US" b="1" dirty="0" smtClean="0"/>
              <a:t>each containing 3 – 6 lessons</a:t>
            </a:r>
            <a:r>
              <a:rPr lang="en-US" b="1" dirty="0" smtClean="0"/>
              <a:t>. A total of over 20 classes. 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0" y="2374543"/>
            <a:ext cx="3224842" cy="322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7030A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Masterclass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Tarot and Shamanism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3970318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 smtClean="0"/>
              <a:t> </a:t>
            </a:r>
            <a:r>
              <a:rPr lang="en-US" dirty="0"/>
              <a:t>You might think to yourself, </a:t>
            </a:r>
            <a:endParaRPr lang="en-US" dirty="0" smtClean="0"/>
          </a:p>
          <a:p>
            <a:r>
              <a:rPr lang="en-US" dirty="0" smtClean="0"/>
              <a:t>"</a:t>
            </a:r>
            <a:r>
              <a:rPr lang="en-US" dirty="0"/>
              <a:t>What has Shamanism got to do with Tarot?"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After finishing a three year shamanic apprenticeship 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/>
              <a:t>years ago, I can tell you that it has everything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do with Tarot!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Shamanism makes Tarot come alive like no other </a:t>
            </a:r>
            <a:endParaRPr lang="en-US" dirty="0" smtClean="0"/>
          </a:p>
          <a:p>
            <a:r>
              <a:rPr lang="en-US" dirty="0" smtClean="0"/>
              <a:t>technique </a:t>
            </a:r>
            <a:r>
              <a:rPr lang="en-US" dirty="0"/>
              <a:t>that I know.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Here I will teach you a little about Shamanism and </a:t>
            </a:r>
            <a:endParaRPr lang="en-US" dirty="0" smtClean="0"/>
          </a:p>
          <a:p>
            <a:r>
              <a:rPr lang="en-US" dirty="0" smtClean="0"/>
              <a:t>its </a:t>
            </a:r>
            <a:r>
              <a:rPr lang="en-US" dirty="0"/>
              <a:t>core techniques. Then I will explain how you can use these techniques with your Tarot cards to explore your own soul mysteries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38" y="2511128"/>
            <a:ext cx="2951672" cy="29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7030A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Masterclass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Tarot and Manifestation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25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1" y="1854679"/>
            <a:ext cx="10515599" cy="3970318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dirty="0"/>
              <a:t>Manifesting, thinking abundantly and </a:t>
            </a:r>
            <a:r>
              <a:rPr lang="en-US" dirty="0" err="1"/>
              <a:t>magick</a:t>
            </a:r>
            <a:r>
              <a:rPr lang="en-US" dirty="0"/>
              <a:t> are all intertwined.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We have the power to create the future we want.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as simple as that. We do not have to be victims of life. </a:t>
            </a:r>
            <a:endParaRPr lang="en-US" dirty="0" smtClean="0"/>
          </a:p>
          <a:p>
            <a:r>
              <a:rPr lang="en-US" dirty="0" smtClean="0"/>
              <a:t>Granted</a:t>
            </a:r>
            <a:r>
              <a:rPr lang="en-US" dirty="0"/>
              <a:t>, we cannot control life but we can definitely </a:t>
            </a:r>
            <a:endParaRPr lang="en-US" dirty="0" smtClean="0"/>
          </a:p>
          <a:p>
            <a:r>
              <a:rPr lang="en-US" dirty="0" smtClean="0"/>
              <a:t>decide </a:t>
            </a:r>
            <a:r>
              <a:rPr lang="en-US" dirty="0"/>
              <a:t>what we want and aim for it to the best or our ability.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Tarot is a great tool to help you manifest what you want! </a:t>
            </a:r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/>
              <a:t>have over 20 years experience working with </a:t>
            </a:r>
            <a:endParaRPr lang="en-US" dirty="0" smtClean="0"/>
          </a:p>
          <a:p>
            <a:r>
              <a:rPr lang="en-US" dirty="0" smtClean="0"/>
              <a:t>Tarot </a:t>
            </a:r>
            <a:r>
              <a:rPr lang="en-US" dirty="0"/>
              <a:t>and </a:t>
            </a:r>
            <a:r>
              <a:rPr lang="en-US" dirty="0" err="1"/>
              <a:t>Magick</a:t>
            </a:r>
            <a:r>
              <a:rPr lang="en-US" dirty="0"/>
              <a:t> and it works!!!! 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10" y="2326378"/>
            <a:ext cx="3303917" cy="330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7030A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Masterclass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Tarot and Love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3970318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dirty="0"/>
              <a:t>Love is one of the most common topics covered by Tarot. 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matter where I traveled in the world, the issue of love </a:t>
            </a:r>
            <a:endParaRPr lang="en-US" dirty="0" smtClean="0"/>
          </a:p>
          <a:p>
            <a:r>
              <a:rPr lang="en-US" dirty="0" smtClean="0"/>
              <a:t>came </a:t>
            </a:r>
            <a:r>
              <a:rPr lang="en-US" dirty="0"/>
              <a:t>up for the person I was reading for.</a:t>
            </a:r>
          </a:p>
          <a:p>
            <a:r>
              <a:rPr lang="en-US" dirty="0"/>
              <a:t> </a:t>
            </a:r>
            <a:r>
              <a:rPr lang="en-US" dirty="0" smtClean="0"/>
              <a:t>As </a:t>
            </a:r>
            <a:r>
              <a:rPr lang="en-US" dirty="0"/>
              <a:t>women, love is often a central issue for us.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In my opinion there are three things you need in order to become an expert with the cards and the topic of LOVE, both for yourself and for those you read for.</a:t>
            </a:r>
          </a:p>
          <a:p>
            <a:r>
              <a:rPr lang="en-US" b="1" dirty="0" smtClean="0"/>
              <a:t>ONE</a:t>
            </a:r>
            <a:r>
              <a:rPr lang="en-US" dirty="0" smtClean="0"/>
              <a:t> </a:t>
            </a:r>
            <a:r>
              <a:rPr lang="en-US" dirty="0"/>
              <a:t>- Understand the dynamics of relationships</a:t>
            </a:r>
          </a:p>
          <a:p>
            <a:r>
              <a:rPr lang="en-US" b="1" dirty="0"/>
              <a:t>TWO</a:t>
            </a:r>
            <a:r>
              <a:rPr lang="en-US" dirty="0"/>
              <a:t> - Understand the love cards in a Tarot pack</a:t>
            </a:r>
          </a:p>
          <a:p>
            <a:r>
              <a:rPr lang="en-US" b="1" dirty="0"/>
              <a:t>THREE</a:t>
            </a:r>
            <a:r>
              <a:rPr lang="en-US" dirty="0"/>
              <a:t> - Learn some specific spreads to help with LOVE questions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This comprehensive lesson covers all the above!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45" y="2309845"/>
            <a:ext cx="3354238" cy="3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7030A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Masterclass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Tarot and Your Inner World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3693319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What has self development got to do with Tarot?</a:t>
            </a:r>
          </a:p>
          <a:p>
            <a:endParaRPr lang="en-US" dirty="0" smtClean="0"/>
          </a:p>
          <a:p>
            <a:r>
              <a:rPr lang="en-US" dirty="0" smtClean="0"/>
              <a:t>WHY</a:t>
            </a:r>
            <a:r>
              <a:rPr lang="en-US" dirty="0"/>
              <a:t>, EVERYTHING!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 more you understand yourself the better a person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will be and a better tarot reader you will become.</a:t>
            </a:r>
          </a:p>
          <a:p>
            <a:r>
              <a:rPr lang="en-US" b="1" dirty="0"/>
              <a:t> </a:t>
            </a:r>
          </a:p>
          <a:p>
            <a:r>
              <a:rPr lang="en-US" dirty="0"/>
              <a:t>I will explore self awareness and development in FOUR ways -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ONE</a:t>
            </a:r>
            <a:r>
              <a:rPr lang="en-US" dirty="0"/>
              <a:t> - Jungian Psychology</a:t>
            </a:r>
          </a:p>
          <a:p>
            <a:r>
              <a:rPr lang="en-US" b="1" dirty="0" smtClean="0"/>
              <a:t>TWO</a:t>
            </a:r>
            <a:r>
              <a:rPr lang="en-US" dirty="0" smtClean="0"/>
              <a:t> </a:t>
            </a:r>
            <a:r>
              <a:rPr lang="en-US" dirty="0"/>
              <a:t>- Self Development Exercises</a:t>
            </a:r>
          </a:p>
          <a:p>
            <a:r>
              <a:rPr lang="en-US" b="1" dirty="0" smtClean="0"/>
              <a:t>THREE</a:t>
            </a:r>
            <a:r>
              <a:rPr lang="en-US" dirty="0" smtClean="0"/>
              <a:t> </a:t>
            </a:r>
            <a:r>
              <a:rPr lang="en-US" dirty="0"/>
              <a:t>- Tarot and Dreams</a:t>
            </a:r>
          </a:p>
          <a:p>
            <a:r>
              <a:rPr lang="en-US" b="1" dirty="0" smtClean="0"/>
              <a:t>FOUR</a:t>
            </a:r>
            <a:r>
              <a:rPr lang="en-US" dirty="0" smtClean="0"/>
              <a:t> </a:t>
            </a:r>
            <a:r>
              <a:rPr lang="en-US" dirty="0"/>
              <a:t>- How to deal with your </a:t>
            </a:r>
            <a:r>
              <a:rPr lang="en-US" dirty="0" smtClean="0"/>
              <a:t>Sensitivity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20" y="2574963"/>
            <a:ext cx="2824001" cy="28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7030A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Masterclass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Tarot and Women’s Mysteries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28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3970318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Women's Mysteries are those secrets that traditionally only women </a:t>
            </a:r>
            <a:endParaRPr lang="en-US" dirty="0" smtClean="0"/>
          </a:p>
          <a:p>
            <a:r>
              <a:rPr lang="en-US" dirty="0" smtClean="0"/>
              <a:t>were </a:t>
            </a:r>
            <a:r>
              <a:rPr lang="en-US" dirty="0"/>
              <a:t>permitted to know. Now thanks to The Red Tent and many </a:t>
            </a:r>
            <a:r>
              <a:rPr lang="en-US" dirty="0" smtClean="0"/>
              <a:t>other</a:t>
            </a:r>
          </a:p>
          <a:p>
            <a:r>
              <a:rPr lang="en-US" dirty="0" smtClean="0"/>
              <a:t> </a:t>
            </a:r>
            <a:r>
              <a:rPr lang="en-US" dirty="0"/>
              <a:t>feminine movements, the mysteries of being a woman are now </a:t>
            </a:r>
            <a:endParaRPr lang="en-US" dirty="0" smtClean="0"/>
          </a:p>
          <a:p>
            <a:r>
              <a:rPr lang="en-US" dirty="0" smtClean="0"/>
              <a:t>being </a:t>
            </a:r>
            <a:r>
              <a:rPr lang="en-US" dirty="0"/>
              <a:t>brought back. 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You </a:t>
            </a:r>
            <a:r>
              <a:rPr lang="en-US" dirty="0"/>
              <a:t>will find how to connect to your Divine Feminine and make it part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your daily life. You will explore various Tarot spreads that can be </a:t>
            </a:r>
            <a:endParaRPr lang="en-US" dirty="0" smtClean="0"/>
          </a:p>
          <a:p>
            <a:r>
              <a:rPr lang="en-US" dirty="0" smtClean="0"/>
              <a:t>used </a:t>
            </a:r>
            <a:r>
              <a:rPr lang="en-US" dirty="0"/>
              <a:t>by women at different times in their lives.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We will explore Women's Mysteries and how Tarot can be </a:t>
            </a:r>
            <a:endParaRPr lang="en-US" dirty="0" smtClean="0"/>
          </a:p>
          <a:p>
            <a:r>
              <a:rPr lang="en-US" dirty="0" smtClean="0"/>
              <a:t>incorporated </a:t>
            </a:r>
            <a:r>
              <a:rPr lang="en-US" dirty="0"/>
              <a:t>into the magic of who you are today.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nothing more beautiful than a confident </a:t>
            </a:r>
            <a:r>
              <a:rPr lang="en-US" dirty="0" smtClean="0"/>
              <a:t>empowered woman..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501661"/>
            <a:ext cx="2574388" cy="257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7030A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Masterclass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Tarot and Astrology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3970318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The Tarot is embedded with Astrology.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 Rider Waite deck is based on the Golden Dawn tradition </a:t>
            </a:r>
            <a:endParaRPr lang="en-US" dirty="0" smtClean="0"/>
          </a:p>
          <a:p>
            <a:r>
              <a:rPr lang="en-US" dirty="0" smtClean="0"/>
              <a:t>who </a:t>
            </a:r>
            <a:r>
              <a:rPr lang="en-US" dirty="0"/>
              <a:t>were very big into astrology. </a:t>
            </a:r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/>
              <a:t>there are many clones today of the RW deck, 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/>
              <a:t>decks have astrology embedded into them. 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Astrology class will move on from the Certificate Astrology </a:t>
            </a:r>
          </a:p>
          <a:p>
            <a:r>
              <a:rPr lang="en-US" dirty="0"/>
              <a:t>c</a:t>
            </a:r>
            <a:r>
              <a:rPr lang="en-US" dirty="0" smtClean="0"/>
              <a:t>lass and go ever deeper. We will explore your birth chart, the planets,</a:t>
            </a:r>
          </a:p>
          <a:p>
            <a:r>
              <a:rPr lang="en-US" dirty="0"/>
              <a:t>y</a:t>
            </a:r>
            <a:r>
              <a:rPr lang="en-US" dirty="0" smtClean="0"/>
              <a:t>our Sun, Moon and Ascendant Tarot cards. Your unique Court card,</a:t>
            </a:r>
          </a:p>
          <a:p>
            <a:r>
              <a:rPr lang="en-US" dirty="0"/>
              <a:t>y</a:t>
            </a:r>
            <a:r>
              <a:rPr lang="en-US" dirty="0" smtClean="0"/>
              <a:t>our cards laid out in the 12 houses, the Golden Dawn system and </a:t>
            </a:r>
          </a:p>
          <a:p>
            <a:r>
              <a:rPr lang="en-US" dirty="0"/>
              <a:t>m</a:t>
            </a:r>
            <a:r>
              <a:rPr lang="en-US" dirty="0" smtClean="0"/>
              <a:t>uch more.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068" y="2716617"/>
            <a:ext cx="2613804" cy="26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Who am I?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Tarot for Women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60785" y="2838091"/>
            <a:ext cx="7487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name is Sinead Fine and I was born and raised in Ireland. I have been reading Tarot professionally since 1997 and teaching Tarot since 2002. I have read for thousands of people internationally and taught hundreds. My teaching method is approachable, down to earth and practical. </a:t>
            </a:r>
          </a:p>
          <a:p>
            <a:endParaRPr lang="en-US" dirty="0"/>
          </a:p>
          <a:p>
            <a:r>
              <a:rPr lang="en-US" dirty="0" smtClean="0"/>
              <a:t>For a full list of my qualifications and training, please see page 39.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6823"/>
            <a:ext cx="2029868" cy="3173602"/>
          </a:xfrm>
        </p:spPr>
      </p:pic>
    </p:spTree>
    <p:extLst>
      <p:ext uri="{BB962C8B-B14F-4D97-AF65-F5344CB8AC3E}">
        <p14:creationId xmlns:p14="http://schemas.microsoft.com/office/powerpoint/2010/main" val="7222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7030A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Masterclass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Tarot and </a:t>
            </a:r>
            <a:r>
              <a:rPr lang="en-US" b="1" dirty="0" err="1" smtClean="0">
                <a:solidFill>
                  <a:srgbClr val="7030A0"/>
                </a:solidFill>
              </a:rPr>
              <a:t>Qabala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3970318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err="1" smtClean="0"/>
              <a:t>Qabala</a:t>
            </a:r>
            <a:r>
              <a:rPr lang="en-US" dirty="0" smtClean="0"/>
              <a:t> with a ‘Q’ is a Western Mystery version of Kabbalah which is </a:t>
            </a:r>
          </a:p>
          <a:p>
            <a:r>
              <a:rPr lang="en-US" dirty="0"/>
              <a:t>t</a:t>
            </a:r>
            <a:r>
              <a:rPr lang="en-US" dirty="0" smtClean="0"/>
              <a:t>he Jewish philosophical quest for understanding God. </a:t>
            </a:r>
          </a:p>
          <a:p>
            <a:endParaRPr lang="en-US" dirty="0"/>
          </a:p>
          <a:p>
            <a:r>
              <a:rPr lang="en-US" dirty="0" smtClean="0"/>
              <a:t>The Golden Dawn (an occult group) used </a:t>
            </a:r>
            <a:r>
              <a:rPr lang="en-US" dirty="0" err="1" smtClean="0"/>
              <a:t>Qabala</a:t>
            </a:r>
            <a:r>
              <a:rPr lang="en-US" dirty="0" smtClean="0"/>
              <a:t> extensively and the </a:t>
            </a:r>
          </a:p>
          <a:p>
            <a:r>
              <a:rPr lang="en-US" dirty="0"/>
              <a:t>c</a:t>
            </a:r>
            <a:r>
              <a:rPr lang="en-US" dirty="0" smtClean="0"/>
              <a:t>reators of the Rider Waite Smyth deck were members of the Golden Dawn.</a:t>
            </a:r>
          </a:p>
          <a:p>
            <a:endParaRPr lang="en-US" dirty="0"/>
          </a:p>
          <a:p>
            <a:r>
              <a:rPr lang="en-US" dirty="0" smtClean="0"/>
              <a:t>Therefore if you want to REALLY understand the Rider Waite Smith deck </a:t>
            </a:r>
          </a:p>
          <a:p>
            <a:r>
              <a:rPr lang="en-US" dirty="0"/>
              <a:t>o</a:t>
            </a:r>
            <a:r>
              <a:rPr lang="en-US" dirty="0" smtClean="0"/>
              <a:t>r any of its children (about 70% of modern decks are based on the RWS deck),</a:t>
            </a:r>
          </a:p>
          <a:p>
            <a:r>
              <a:rPr lang="en-US" dirty="0"/>
              <a:t>t</a:t>
            </a:r>
            <a:r>
              <a:rPr lang="en-US" dirty="0" smtClean="0"/>
              <a:t>hen at some stage you need to dive into </a:t>
            </a:r>
            <a:r>
              <a:rPr lang="en-US" dirty="0" err="1" smtClean="0"/>
              <a:t>Qabala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 am a fluent Hebrew speaker (Yes I am Irish but I am married to a Jewish man) so everything you learn and the </a:t>
            </a:r>
            <a:r>
              <a:rPr lang="en-US" dirty="0" err="1" smtClean="0"/>
              <a:t>pronounciations</a:t>
            </a:r>
            <a:r>
              <a:rPr lang="en-US" dirty="0" smtClean="0"/>
              <a:t> in this unique class will be authentic. 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78" y="2675943"/>
            <a:ext cx="1950720" cy="186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7030A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Testimonials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89186"/>
            <a:ext cx="10515599" cy="4247317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Heather </a:t>
            </a:r>
            <a:r>
              <a:rPr lang="en-US" b="1" dirty="0" smtClean="0"/>
              <a:t>Kaye</a:t>
            </a:r>
            <a:r>
              <a:rPr lang="en-US" b="1" dirty="0" smtClean="0"/>
              <a:t>. </a:t>
            </a:r>
            <a:r>
              <a:rPr lang="en-US" b="1" dirty="0"/>
              <a:t>Bulgaria. Classical Holistic Violinist</a:t>
            </a:r>
            <a:r>
              <a:rPr lang="en-US" b="1" dirty="0" smtClean="0"/>
              <a:t>.</a:t>
            </a:r>
          </a:p>
          <a:p>
            <a:r>
              <a:rPr lang="en-US" b="1" dirty="0" smtClean="0">
                <a:hlinkClick r:id="rId3"/>
              </a:rPr>
              <a:t>www.heatherkaye.com</a:t>
            </a:r>
            <a:endParaRPr lang="en-US" b="1" dirty="0"/>
          </a:p>
          <a:p>
            <a:r>
              <a:rPr lang="en-US" dirty="0" smtClean="0"/>
              <a:t>I </a:t>
            </a:r>
            <a:r>
              <a:rPr lang="en-US" dirty="0"/>
              <a:t>absolutely adore Sinead’s Academy of Tarot! </a:t>
            </a:r>
            <a:endParaRPr lang="en-US" dirty="0" smtClean="0"/>
          </a:p>
          <a:p>
            <a:r>
              <a:rPr lang="en-US" b="1" dirty="0" smtClean="0"/>
              <a:t>Sinead’s </a:t>
            </a:r>
            <a:r>
              <a:rPr lang="en-US" b="1" dirty="0"/>
              <a:t>charming personality and expertise in Tarot </a:t>
            </a:r>
            <a:endParaRPr lang="en-US" b="1" dirty="0" smtClean="0"/>
          </a:p>
          <a:p>
            <a:r>
              <a:rPr lang="en-US" b="1" dirty="0" smtClean="0"/>
              <a:t>comes </a:t>
            </a:r>
            <a:r>
              <a:rPr lang="en-US" b="1" dirty="0"/>
              <a:t>through every video lesson and exercise.</a:t>
            </a:r>
            <a:r>
              <a:rPr lang="en-US" dirty="0"/>
              <a:t> </a:t>
            </a:r>
          </a:p>
          <a:p>
            <a:r>
              <a:rPr lang="en-US" dirty="0" smtClean="0"/>
              <a:t>I </a:t>
            </a:r>
            <a:r>
              <a:rPr lang="en-US" dirty="0"/>
              <a:t>would recommend this Academy to anyone who </a:t>
            </a:r>
            <a:endParaRPr lang="en-US" dirty="0" smtClean="0"/>
          </a:p>
          <a:p>
            <a:r>
              <a:rPr lang="en-US" dirty="0" smtClean="0"/>
              <a:t>has </a:t>
            </a:r>
            <a:r>
              <a:rPr lang="en-US" dirty="0"/>
              <a:t>a sincere desire to discover the mysteries of Tarot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err="1"/>
              <a:t>Brydie</a:t>
            </a:r>
            <a:r>
              <a:rPr lang="en-US" b="1" dirty="0"/>
              <a:t> Brown. Victoria, Australia. Life Coach, Group Facilitator and Writer</a:t>
            </a:r>
            <a:r>
              <a:rPr lang="en-US" b="1" dirty="0" smtClean="0"/>
              <a:t>.</a:t>
            </a:r>
          </a:p>
          <a:p>
            <a:r>
              <a:rPr lang="en-US" b="1" dirty="0">
                <a:hlinkClick r:id="rId4"/>
              </a:rPr>
              <a:t>www.myhandsmyheart.com</a:t>
            </a:r>
            <a:endParaRPr lang="en-US" b="1" dirty="0"/>
          </a:p>
          <a:p>
            <a:r>
              <a:rPr lang="en-US" b="1" dirty="0" smtClean="0"/>
              <a:t>Sinead </a:t>
            </a:r>
            <a:r>
              <a:rPr lang="en-US" b="1" dirty="0"/>
              <a:t>is truly intuitively gifted.</a:t>
            </a:r>
            <a:r>
              <a:rPr lang="en-US" dirty="0"/>
              <a:t> Never have I met another so </a:t>
            </a:r>
            <a:endParaRPr lang="en-US" dirty="0" smtClean="0"/>
          </a:p>
          <a:p>
            <a:r>
              <a:rPr lang="en-US" dirty="0" smtClean="0"/>
              <a:t>earthy </a:t>
            </a:r>
            <a:r>
              <a:rPr lang="en-US" dirty="0"/>
              <a:t>and intuitive. She follows her heart with such conviction.</a:t>
            </a:r>
          </a:p>
          <a:p>
            <a:endParaRPr lang="en-US" b="1" dirty="0"/>
          </a:p>
        </p:txBody>
      </p:sp>
      <p:pic>
        <p:nvPicPr>
          <p:cNvPr id="1026" name="Picture 2" descr="https://tarotforwomen.com/wp-content/uploads/2016/01/heath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80" y="2244276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arotforwomen.com/wp-content/uploads/2015/10/b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12" y="3441940"/>
            <a:ext cx="2069076" cy="240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7030A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Conclusion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32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2308324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This concludes all the details now of your Complete Tarot </a:t>
            </a:r>
            <a:r>
              <a:rPr lang="en-US" b="1" dirty="0" smtClean="0"/>
              <a:t>Course</a:t>
            </a:r>
            <a:r>
              <a:rPr lang="en-US" b="1" dirty="0" smtClean="0"/>
              <a:t>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If you decide to join us we will be excited to see you on the other side </a:t>
            </a:r>
          </a:p>
          <a:p>
            <a:endParaRPr lang="en-US" b="1" dirty="0"/>
          </a:p>
          <a:p>
            <a:r>
              <a:rPr lang="en-US" b="1" dirty="0" smtClean="0"/>
              <a:t>For details about paying in the future </a:t>
            </a:r>
            <a:r>
              <a:rPr lang="en-US" b="1" u="sng" dirty="0" smtClean="0"/>
              <a:t>to upgrade to get a Diploma in Tarot</a:t>
            </a:r>
            <a:r>
              <a:rPr lang="en-US" b="1" dirty="0" smtClean="0"/>
              <a:t>, please keep reading</a:t>
            </a:r>
          </a:p>
          <a:p>
            <a:endParaRPr lang="en-US" dirty="0"/>
          </a:p>
          <a:p>
            <a:r>
              <a:rPr lang="en-US" dirty="0" smtClean="0"/>
              <a:t>For any questions please contact Sinead via the Tarot for Women Facebook Group </a:t>
            </a:r>
          </a:p>
          <a:p>
            <a:r>
              <a:rPr lang="en-US" dirty="0" smtClean="0"/>
              <a:t>or via the Contact page @ tarotforwomen.com</a:t>
            </a:r>
          </a:p>
        </p:txBody>
      </p:sp>
    </p:spTree>
    <p:extLst>
      <p:ext uri="{BB962C8B-B14F-4D97-AF65-F5344CB8AC3E}">
        <p14:creationId xmlns:p14="http://schemas.microsoft.com/office/powerpoint/2010/main" val="981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7030A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Do you want Certification?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33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3693319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When you sign up for the Complete Tarot </a:t>
            </a:r>
            <a:r>
              <a:rPr lang="en-US" dirty="0" smtClean="0"/>
              <a:t>Course</a:t>
            </a:r>
            <a:r>
              <a:rPr lang="en-US" dirty="0" smtClean="0"/>
              <a:t> </a:t>
            </a:r>
            <a:r>
              <a:rPr lang="en-US" dirty="0" smtClean="0"/>
              <a:t>you may find that you</a:t>
            </a:r>
          </a:p>
          <a:p>
            <a:r>
              <a:rPr lang="en-US" dirty="0"/>
              <a:t>w</a:t>
            </a:r>
            <a:r>
              <a:rPr lang="en-US" dirty="0" smtClean="0"/>
              <a:t>ant a proper qualification at the end. A recognition of all your hard efforts.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If you would like to pay to upgrade to a Diploma in Tarot,</a:t>
            </a:r>
          </a:p>
          <a:p>
            <a:r>
              <a:rPr lang="en-US" b="1" dirty="0"/>
              <a:t>w</a:t>
            </a:r>
            <a:r>
              <a:rPr lang="en-US" b="1" dirty="0" smtClean="0"/>
              <a:t>e would be happy to assist you. </a:t>
            </a:r>
          </a:p>
          <a:p>
            <a:r>
              <a:rPr lang="en-US" dirty="0" smtClean="0"/>
              <a:t>You </a:t>
            </a:r>
            <a:r>
              <a:rPr lang="en-US" dirty="0"/>
              <a:t>study the material, </a:t>
            </a:r>
          </a:p>
          <a:p>
            <a:r>
              <a:rPr lang="en-US" dirty="0"/>
              <a:t>take part in the Certification Process and get awarded with </a:t>
            </a:r>
          </a:p>
          <a:p>
            <a:r>
              <a:rPr lang="en-US" dirty="0"/>
              <a:t>a Diploma of Tarot. </a:t>
            </a:r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The currant upgrade price is $360</a:t>
            </a:r>
            <a:r>
              <a:rPr lang="en-US" b="1" dirty="0" smtClean="0"/>
              <a:t>. There is also an elite package. Please contact Sinead for more details. </a:t>
            </a:r>
            <a:endParaRPr lang="en-US" b="1" dirty="0" smtClean="0"/>
          </a:p>
          <a:p>
            <a:r>
              <a:rPr lang="en-US" b="1" dirty="0" smtClean="0"/>
              <a:t>If you DO DECIDE to go for Certification, contact Sinead (contact@tarotforwomen.com).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30" y="2156604"/>
            <a:ext cx="2454215" cy="245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7030A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The Certification Process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3416320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If you want to be a Certified Tarot Reader then you must complete the Core Curriculum.</a:t>
            </a:r>
          </a:p>
          <a:p>
            <a:endParaRPr lang="en-US" dirty="0"/>
          </a:p>
          <a:p>
            <a:r>
              <a:rPr lang="en-US" dirty="0" smtClean="0"/>
              <a:t>The Core Curriculum consists of 3 areas of study which should be completed in order:</a:t>
            </a:r>
          </a:p>
          <a:p>
            <a:endParaRPr lang="en-US" dirty="0" smtClean="0"/>
          </a:p>
          <a:p>
            <a:r>
              <a:rPr lang="en-US" b="1" dirty="0" smtClean="0"/>
              <a:t>One</a:t>
            </a:r>
            <a:r>
              <a:rPr lang="en-US" dirty="0" smtClean="0"/>
              <a:t> - The Tarot Basics e-course</a:t>
            </a:r>
          </a:p>
          <a:p>
            <a:r>
              <a:rPr lang="en-US" b="1" dirty="0" smtClean="0"/>
              <a:t>Two</a:t>
            </a:r>
            <a:r>
              <a:rPr lang="en-US" dirty="0" smtClean="0"/>
              <a:t> - The Certificate in Tarot e-course</a:t>
            </a:r>
          </a:p>
          <a:p>
            <a:r>
              <a:rPr lang="en-US" b="1" dirty="0" smtClean="0"/>
              <a:t>Three</a:t>
            </a:r>
            <a:r>
              <a:rPr lang="en-US" dirty="0" smtClean="0"/>
              <a:t> - Live Recorded Tarot Readings with in-depth analysis</a:t>
            </a:r>
          </a:p>
          <a:p>
            <a:endParaRPr lang="en-US" dirty="0"/>
          </a:p>
          <a:p>
            <a:r>
              <a:rPr lang="en-US" dirty="0" smtClean="0"/>
              <a:t>Once you complete study in these 3 areas you can then </a:t>
            </a:r>
          </a:p>
          <a:p>
            <a:r>
              <a:rPr lang="en-US" dirty="0" smtClean="0"/>
              <a:t>apply for Certification. </a:t>
            </a:r>
            <a:r>
              <a:rPr lang="en-US" b="1" dirty="0" smtClean="0"/>
              <a:t>Certification occurs in May and November. </a:t>
            </a:r>
          </a:p>
          <a:p>
            <a:endParaRPr lang="en-US" b="1" dirty="0"/>
          </a:p>
          <a:p>
            <a:r>
              <a:rPr lang="en-US" dirty="0" smtClean="0"/>
              <a:t>In this prospectus we will look at everything in more detail…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172" y="2756155"/>
            <a:ext cx="2534728" cy="253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477E89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477E89"/>
                </a:solidFill>
              </a:rPr>
              <a:t>The Certification Process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35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4524315"/>
          </a:xfrm>
          <a:prstGeom prst="rect">
            <a:avLst/>
          </a:prstGeom>
          <a:ln w="28575">
            <a:solidFill>
              <a:srgbClr val="477E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If you decide you want a Diploma in Tarot, then this section is important to read. </a:t>
            </a:r>
          </a:p>
          <a:p>
            <a:endParaRPr lang="en-US" dirty="0"/>
          </a:p>
          <a:p>
            <a:r>
              <a:rPr lang="en-US" b="1" dirty="0" smtClean="0"/>
              <a:t>Certification takes place twice a year – during the months of May and November.</a:t>
            </a:r>
          </a:p>
          <a:p>
            <a:r>
              <a:rPr lang="en-US" dirty="0" smtClean="0"/>
              <a:t>Each student must </a:t>
            </a:r>
            <a:r>
              <a:rPr lang="en-US" b="1" dirty="0" smtClean="0"/>
              <a:t>complete 3 parts.</a:t>
            </a:r>
          </a:p>
          <a:p>
            <a:endParaRPr lang="en-US" dirty="0"/>
          </a:p>
          <a:p>
            <a:r>
              <a:rPr lang="en-US" b="1" dirty="0" smtClean="0"/>
              <a:t>One</a:t>
            </a:r>
            <a:r>
              <a:rPr lang="en-US" dirty="0" smtClean="0"/>
              <a:t> – A 50 question multi choice exam based on the </a:t>
            </a:r>
          </a:p>
          <a:p>
            <a:r>
              <a:rPr lang="en-US" dirty="0" smtClean="0"/>
              <a:t>Core Curriculum. You have one week to compete the exam </a:t>
            </a:r>
          </a:p>
          <a:p>
            <a:r>
              <a:rPr lang="en-US" dirty="0" smtClean="0"/>
              <a:t>and return it via email. You can repeat the exam twice</a:t>
            </a:r>
          </a:p>
          <a:p>
            <a:r>
              <a:rPr lang="en-US" dirty="0"/>
              <a:t>i</a:t>
            </a:r>
            <a:r>
              <a:rPr lang="en-US" dirty="0" smtClean="0"/>
              <a:t>n a Certification Month. There are no fees to repeat exams. </a:t>
            </a:r>
            <a:endParaRPr lang="en-US" dirty="0"/>
          </a:p>
          <a:p>
            <a:r>
              <a:rPr lang="en-US" dirty="0" smtClean="0"/>
              <a:t>You must get above 80%.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b="1" dirty="0" smtClean="0"/>
              <a:t>Two</a:t>
            </a:r>
            <a:r>
              <a:rPr lang="en-US" dirty="0" smtClean="0"/>
              <a:t> – 5 Live Readings recorded in various formats</a:t>
            </a:r>
          </a:p>
          <a:p>
            <a:endParaRPr lang="en-US" dirty="0"/>
          </a:p>
          <a:p>
            <a:r>
              <a:rPr lang="en-US" b="1" dirty="0" smtClean="0"/>
              <a:t>Three</a:t>
            </a:r>
            <a:r>
              <a:rPr lang="en-US" dirty="0" smtClean="0"/>
              <a:t> – A Tarot Project of your choice</a:t>
            </a:r>
          </a:p>
          <a:p>
            <a:endParaRPr lang="en-US" dirty="0"/>
          </a:p>
          <a:p>
            <a:r>
              <a:rPr lang="en-US" b="1" dirty="0" smtClean="0"/>
              <a:t>All the above material must be handed in during the Certification Month (May or November).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06" y="3157268"/>
            <a:ext cx="3319816" cy="237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5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477E89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477E89"/>
                </a:solidFill>
              </a:rPr>
              <a:t>The Certification Process</a:t>
            </a:r>
            <a:br>
              <a:rPr lang="en-US" b="1" dirty="0" smtClean="0">
                <a:solidFill>
                  <a:srgbClr val="477E89"/>
                </a:solidFill>
              </a:rPr>
            </a:br>
            <a:r>
              <a:rPr lang="en-US" b="1" dirty="0" smtClean="0">
                <a:solidFill>
                  <a:srgbClr val="477E89"/>
                </a:solidFill>
              </a:rPr>
              <a:t>5 Live Readings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36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3693319"/>
          </a:xfrm>
          <a:prstGeom prst="rect">
            <a:avLst/>
          </a:prstGeom>
          <a:ln w="28575">
            <a:solidFill>
              <a:srgbClr val="477E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Please record yourself giving 5 Live Readings. This is to help you know how to read Tarot in various ways. </a:t>
            </a:r>
          </a:p>
          <a:p>
            <a:endParaRPr lang="en-US" dirty="0"/>
          </a:p>
          <a:p>
            <a:r>
              <a:rPr lang="en-US" dirty="0" smtClean="0"/>
              <a:t>Each reading can be for strangers, friends or family. 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One Email Reading </a:t>
            </a:r>
            <a:r>
              <a:rPr lang="en-US" dirty="0" smtClean="0"/>
              <a:t>– sent to Sinead via email.</a:t>
            </a:r>
          </a:p>
          <a:p>
            <a:endParaRPr lang="en-US" dirty="0"/>
          </a:p>
          <a:p>
            <a:r>
              <a:rPr lang="en-US" b="1" dirty="0" smtClean="0"/>
              <a:t>One Phone Reading </a:t>
            </a:r>
            <a:r>
              <a:rPr lang="en-US" dirty="0" smtClean="0"/>
              <a:t>– recorded and sent via email or Facebook Messenger.</a:t>
            </a:r>
          </a:p>
          <a:p>
            <a:endParaRPr lang="en-US" dirty="0"/>
          </a:p>
          <a:p>
            <a:r>
              <a:rPr lang="en-US" b="1" dirty="0" smtClean="0"/>
              <a:t>Three Live Videos </a:t>
            </a:r>
            <a:r>
              <a:rPr lang="en-US" dirty="0" smtClean="0"/>
              <a:t>– recorded and sent in a way that suits you best. Most women record with a Smartphone and send via Facebook Messenger. </a:t>
            </a:r>
          </a:p>
          <a:p>
            <a:endParaRPr lang="en-US" dirty="0"/>
          </a:p>
          <a:p>
            <a:r>
              <a:rPr lang="en-US" b="1" dirty="0" smtClean="0"/>
              <a:t>When you enroll in the Diploma of Tarot, you will be sent a welcome email and all the details about Certification and how to complete these 5 Live Readings.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588" y="2251494"/>
            <a:ext cx="1810110" cy="18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477E89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477E89"/>
                </a:solidFill>
              </a:rPr>
              <a:t>The Certification Process</a:t>
            </a:r>
            <a:br>
              <a:rPr lang="en-US" b="1" dirty="0" smtClean="0">
                <a:solidFill>
                  <a:srgbClr val="477E89"/>
                </a:solidFill>
              </a:rPr>
            </a:br>
            <a:r>
              <a:rPr lang="en-US" b="1" dirty="0" smtClean="0">
                <a:solidFill>
                  <a:srgbClr val="477E89"/>
                </a:solidFill>
              </a:rPr>
              <a:t>Project of your Choice</a:t>
            </a:r>
            <a:endParaRPr lang="en-US" b="1" dirty="0">
              <a:solidFill>
                <a:srgbClr val="477E89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37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3970318"/>
          </a:xfrm>
          <a:prstGeom prst="rect">
            <a:avLst/>
          </a:prstGeom>
          <a:ln w="28575">
            <a:solidFill>
              <a:srgbClr val="477E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Women say this was the most fun part of the Certification Process!</a:t>
            </a:r>
          </a:p>
          <a:p>
            <a:endParaRPr lang="en-US" dirty="0"/>
          </a:p>
          <a:p>
            <a:r>
              <a:rPr lang="en-US" dirty="0" smtClean="0"/>
              <a:t>As you learn Tarot and find your style you will also discover areas you are interested in. Perhaps it is the history of Tarot, the artistic styles, the occult or </a:t>
            </a:r>
            <a:r>
              <a:rPr lang="en-US" dirty="0" err="1" smtClean="0"/>
              <a:t>Qabala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b="1" dirty="0" smtClean="0"/>
              <a:t>You decide on a topic, research it and present it in whatever format you want.</a:t>
            </a:r>
            <a:r>
              <a:rPr lang="en-US" dirty="0" smtClean="0"/>
              <a:t> </a:t>
            </a:r>
            <a:r>
              <a:rPr lang="en-US" b="1" dirty="0" smtClean="0"/>
              <a:t>The project can be as big or small as you decide it to be. It is a way for you to explore an area of Tarot in more depth. </a:t>
            </a:r>
          </a:p>
          <a:p>
            <a:endParaRPr lang="en-US" dirty="0"/>
          </a:p>
          <a:p>
            <a:r>
              <a:rPr lang="en-US" dirty="0" smtClean="0"/>
              <a:t>Topics chosen in the past include – written articles on Meditation and Tarot, Buddha and Tarot and Menopause and Tarot. One woman made a musical composition to the Fool. Another woman drew The Empress and the Goddess symbols around her. </a:t>
            </a:r>
          </a:p>
          <a:p>
            <a:endParaRPr lang="en-US" dirty="0"/>
          </a:p>
          <a:p>
            <a:r>
              <a:rPr lang="en-US" b="1" dirty="0" smtClean="0"/>
              <a:t>You decide what you would like to do. Feel free to talk with Sinead about your desired project and she may be able to give you some guidelines.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07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477E89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477E89"/>
                </a:solidFill>
              </a:rPr>
              <a:t>The Certification Process</a:t>
            </a:r>
            <a:endParaRPr lang="en-US" b="1" dirty="0">
              <a:solidFill>
                <a:srgbClr val="477E89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38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89186"/>
            <a:ext cx="10515599" cy="4247317"/>
          </a:xfrm>
          <a:prstGeom prst="rect">
            <a:avLst/>
          </a:prstGeom>
          <a:ln w="28575">
            <a:solidFill>
              <a:srgbClr val="477E8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Once all your materials have been handed in, </a:t>
            </a:r>
          </a:p>
          <a:p>
            <a:r>
              <a:rPr lang="en-US" b="1" dirty="0" smtClean="0"/>
              <a:t>Sinead will personally correct them </a:t>
            </a:r>
            <a:r>
              <a:rPr lang="en-US" dirty="0" smtClean="0"/>
              <a:t>(not staff). </a:t>
            </a:r>
          </a:p>
          <a:p>
            <a:endParaRPr lang="en-US" dirty="0"/>
          </a:p>
          <a:p>
            <a:r>
              <a:rPr lang="en-US" dirty="0" smtClean="0"/>
              <a:t>If you receive Certification Sinead will contact you, </a:t>
            </a:r>
          </a:p>
          <a:p>
            <a:r>
              <a:rPr lang="en-US" dirty="0" smtClean="0"/>
              <a:t>organize a time to talk via Skype or </a:t>
            </a:r>
          </a:p>
          <a:p>
            <a:r>
              <a:rPr lang="en-US" dirty="0" smtClean="0"/>
              <a:t>Facebook Messenger for </a:t>
            </a:r>
            <a:r>
              <a:rPr lang="en-US" b="1" dirty="0" smtClean="0"/>
              <a:t>a one hour session of </a:t>
            </a:r>
          </a:p>
          <a:p>
            <a:r>
              <a:rPr lang="en-US" b="1" dirty="0" smtClean="0"/>
              <a:t>one to one mentoring</a:t>
            </a:r>
            <a:r>
              <a:rPr lang="en-US" dirty="0" smtClean="0"/>
              <a:t>. Sinead will give you feedback </a:t>
            </a:r>
          </a:p>
          <a:p>
            <a:r>
              <a:rPr lang="en-US" dirty="0" smtClean="0"/>
              <a:t>and explore the next stage of your journey.</a:t>
            </a:r>
          </a:p>
          <a:p>
            <a:endParaRPr lang="en-US" dirty="0"/>
          </a:p>
          <a:p>
            <a:r>
              <a:rPr lang="en-US" dirty="0" smtClean="0"/>
              <a:t>You will then be sent a digital copy of </a:t>
            </a:r>
          </a:p>
          <a:p>
            <a:r>
              <a:rPr lang="en-US" dirty="0" smtClean="0"/>
              <a:t>The Diploma of Tarot to print. </a:t>
            </a:r>
          </a:p>
          <a:p>
            <a:r>
              <a:rPr lang="en-US" dirty="0" smtClean="0"/>
              <a:t>(example shown to the right)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84" y="2522761"/>
            <a:ext cx="3856685" cy="298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7030A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Frequently Asked Questions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39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4247317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 an in-depth FAQ please check the website information </a:t>
            </a:r>
            <a:r>
              <a:rPr lang="en-US" dirty="0"/>
              <a:t>page at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://tarotforwomen.com/faqs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/>
              <a:t>Can I study from </a:t>
            </a:r>
            <a:r>
              <a:rPr lang="en-US" b="1" dirty="0" smtClean="0"/>
              <a:t>India/Ireland/Australia </a:t>
            </a:r>
            <a:r>
              <a:rPr lang="en-US" b="1" dirty="0"/>
              <a:t>[insert your country]?</a:t>
            </a:r>
          </a:p>
          <a:p>
            <a:r>
              <a:rPr lang="en-US" dirty="0"/>
              <a:t>This course is 100% online self-study so as long as you have access to the internet you </a:t>
            </a:r>
            <a:r>
              <a:rPr lang="en-US" dirty="0" smtClean="0"/>
              <a:t>can study </a:t>
            </a:r>
            <a:r>
              <a:rPr lang="en-US" dirty="0"/>
              <a:t>with us</a:t>
            </a:r>
            <a:r>
              <a:rPr lang="en-US" dirty="0" smtClean="0"/>
              <a:t>. Due to laws in China about our video platform you cannot get access to these courses. </a:t>
            </a:r>
            <a:endParaRPr lang="en-US" dirty="0"/>
          </a:p>
          <a:p>
            <a:r>
              <a:rPr lang="en-US" b="1" dirty="0" smtClean="0"/>
              <a:t>When </a:t>
            </a:r>
            <a:r>
              <a:rPr lang="en-US" b="1" dirty="0"/>
              <a:t>does the course start?</a:t>
            </a:r>
          </a:p>
          <a:p>
            <a:r>
              <a:rPr lang="en-US" dirty="0" smtClean="0"/>
              <a:t>When you pay, you get instant access to The Complete Tarot </a:t>
            </a:r>
            <a:r>
              <a:rPr lang="en-US" dirty="0" smtClean="0"/>
              <a:t>Course</a:t>
            </a:r>
            <a:r>
              <a:rPr lang="en-US" dirty="0" smtClean="0"/>
              <a:t>. </a:t>
            </a:r>
            <a:r>
              <a:rPr lang="en-US" dirty="0"/>
              <a:t>Y</a:t>
            </a:r>
            <a:r>
              <a:rPr lang="en-US" dirty="0" smtClean="0"/>
              <a:t>ou can also pay to upgrade (which you can do anytime) to </a:t>
            </a:r>
            <a:r>
              <a:rPr lang="en-US" dirty="0" smtClean="0"/>
              <a:t>apply for</a:t>
            </a:r>
            <a:r>
              <a:rPr lang="en-US" dirty="0" smtClean="0"/>
              <a:t> </a:t>
            </a:r>
            <a:r>
              <a:rPr lang="en-US" dirty="0" smtClean="0"/>
              <a:t>a Diploma. </a:t>
            </a:r>
            <a:r>
              <a:rPr lang="en-US" dirty="0"/>
              <a:t>A</a:t>
            </a:r>
            <a:r>
              <a:rPr lang="en-US" dirty="0" smtClean="0"/>
              <a:t>pplication months for the certification process are May and November. </a:t>
            </a:r>
            <a:endParaRPr lang="en-US" dirty="0"/>
          </a:p>
          <a:p>
            <a:r>
              <a:rPr lang="en-US" b="1" dirty="0"/>
              <a:t>How long does the course take?</a:t>
            </a:r>
          </a:p>
          <a:p>
            <a:r>
              <a:rPr lang="en-US" dirty="0" smtClean="0"/>
              <a:t>As long as you decide it will take. There are no deadlines and you have access for the lifetime of the course. </a:t>
            </a:r>
          </a:p>
          <a:p>
            <a:r>
              <a:rPr lang="en-US" b="1" dirty="0" smtClean="0"/>
              <a:t>How </a:t>
            </a:r>
            <a:r>
              <a:rPr lang="en-US" b="1" dirty="0"/>
              <a:t>do I </a:t>
            </a:r>
            <a:r>
              <a:rPr lang="en-US" b="1" dirty="0" smtClean="0"/>
              <a:t>enroll?</a:t>
            </a:r>
            <a:endParaRPr lang="en-US" b="1" dirty="0"/>
          </a:p>
          <a:p>
            <a:r>
              <a:rPr lang="en-US" dirty="0" smtClean="0"/>
              <a:t>Go </a:t>
            </a:r>
            <a:r>
              <a:rPr lang="en-US" dirty="0"/>
              <a:t>to </a:t>
            </a:r>
            <a:r>
              <a:rPr lang="en-US" dirty="0" smtClean="0"/>
              <a:t>the information page where you found the prospectus and press the BUY NOW button.</a:t>
            </a:r>
            <a:endParaRPr lang="en-US" b="1" dirty="0"/>
          </a:p>
          <a:p>
            <a:r>
              <a:rPr lang="en-US" b="1" dirty="0"/>
              <a:t>Can I ask a </a:t>
            </a:r>
            <a:r>
              <a:rPr lang="en-US" b="1" dirty="0" smtClean="0"/>
              <a:t>question </a:t>
            </a:r>
            <a:r>
              <a:rPr lang="en-US" b="1" dirty="0"/>
              <a:t>before I </a:t>
            </a:r>
            <a:r>
              <a:rPr lang="en-US" b="1" dirty="0" smtClean="0"/>
              <a:t>enroll?</a:t>
            </a:r>
            <a:endParaRPr lang="en-US" b="1" dirty="0"/>
          </a:p>
          <a:p>
            <a:r>
              <a:rPr lang="en-US" dirty="0"/>
              <a:t>Of course, just email us at </a:t>
            </a:r>
            <a:r>
              <a:rPr lang="en-US" dirty="0" smtClean="0"/>
              <a:t>contact@tarotforwomen.com</a:t>
            </a:r>
          </a:p>
        </p:txBody>
      </p:sp>
    </p:spTree>
    <p:extLst>
      <p:ext uri="{BB962C8B-B14F-4D97-AF65-F5344CB8AC3E}">
        <p14:creationId xmlns:p14="http://schemas.microsoft.com/office/powerpoint/2010/main" val="4606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WELCOME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 Complete Tarot </a:t>
            </a:r>
            <a:r>
              <a:rPr lang="en-US" sz="2000" dirty="0" smtClean="0"/>
              <a:t>Course………………..…………p5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Who is this </a:t>
            </a:r>
            <a:r>
              <a:rPr lang="en-US" sz="2000" dirty="0" smtClean="0"/>
              <a:t>Course</a:t>
            </a:r>
            <a:r>
              <a:rPr lang="en-US" sz="2000" dirty="0" smtClean="0"/>
              <a:t> </a:t>
            </a:r>
            <a:r>
              <a:rPr lang="en-US" sz="2000" dirty="0"/>
              <a:t>f</a:t>
            </a:r>
            <a:r>
              <a:rPr lang="en-US" sz="2000" dirty="0" smtClean="0"/>
              <a:t>or</a:t>
            </a:r>
            <a:r>
              <a:rPr lang="en-US" sz="2000" dirty="0" smtClean="0"/>
              <a:t>?................................... p6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Complete Tarot </a:t>
            </a:r>
            <a:r>
              <a:rPr lang="en-US" sz="2000" dirty="0" smtClean="0"/>
              <a:t>Course</a:t>
            </a:r>
            <a:r>
              <a:rPr lang="en-US" sz="2000" dirty="0" smtClean="0"/>
              <a:t>….......................... p7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Facebook Community </a:t>
            </a:r>
            <a:r>
              <a:rPr lang="en-US" sz="2000" dirty="0" smtClean="0"/>
              <a:t>…………………………………. p9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477E89"/>
                </a:solidFill>
              </a:rPr>
              <a:t>Tarot Basics……………………………………….………p11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477E89"/>
                </a:solidFill>
              </a:rPr>
              <a:t>Certificate in Tarot………………………………….…p13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477E89"/>
                </a:solidFill>
              </a:rPr>
              <a:t>Live Readings…………………………………………...p25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477E89"/>
                </a:solidFill>
              </a:rPr>
              <a:t>Three Bonus E-Courses</a:t>
            </a:r>
            <a:r>
              <a:rPr lang="en-US" sz="2000" b="1" dirty="0" smtClean="0">
                <a:solidFill>
                  <a:srgbClr val="477E89"/>
                </a:solidFill>
              </a:rPr>
              <a:t>…………………….……….p21</a:t>
            </a:r>
            <a:endParaRPr lang="en-US" sz="2000" b="1" dirty="0">
              <a:solidFill>
                <a:srgbClr val="477E89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477E89"/>
                </a:solidFill>
              </a:rPr>
              <a:t>Seven Bonus Lessons</a:t>
            </a:r>
            <a:r>
              <a:rPr lang="en-US" sz="2000" b="1" dirty="0" smtClean="0">
                <a:solidFill>
                  <a:srgbClr val="477E89"/>
                </a:solidFill>
              </a:rPr>
              <a:t>…………….………………….</a:t>
            </a:r>
            <a:r>
              <a:rPr lang="en-US" sz="2000" b="1" dirty="0">
                <a:solidFill>
                  <a:srgbClr val="477E89"/>
                </a:solidFill>
              </a:rPr>
              <a:t>p35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Conclusion………………………………………………….p32</a:t>
            </a:r>
          </a:p>
          <a:p>
            <a:pPr marL="0" indent="0">
              <a:buNone/>
            </a:pPr>
            <a:r>
              <a:rPr lang="en-US" sz="2000" dirty="0" smtClean="0"/>
              <a:t>Certification………………………………………………..p33</a:t>
            </a:r>
          </a:p>
          <a:p>
            <a:pPr marL="0" indent="0">
              <a:buNone/>
            </a:pPr>
            <a:r>
              <a:rPr lang="en-US" sz="2000" dirty="0" smtClean="0"/>
              <a:t>Frequently Asked Questions……………………….p39</a:t>
            </a:r>
          </a:p>
          <a:p>
            <a:pPr marL="0" indent="0">
              <a:buNone/>
            </a:pPr>
            <a:r>
              <a:rPr lang="en-US" sz="2000" dirty="0" smtClean="0"/>
              <a:t>Sinead’s Training and Qualifications</a:t>
            </a:r>
            <a:r>
              <a:rPr lang="en-US" sz="2000" smtClean="0"/>
              <a:t>……………p40</a:t>
            </a:r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Qualifications of Sinead Fine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Creator of Tarot for Women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TAROT EXPERIENCE</a:t>
            </a:r>
          </a:p>
          <a:p>
            <a:pPr marL="0" indent="0">
              <a:buNone/>
            </a:pPr>
            <a:r>
              <a:rPr lang="en-US" sz="2000" b="1" i="1" dirty="0" smtClean="0"/>
              <a:t>Reading Tarot professionally since 1997 for thousands of people. </a:t>
            </a:r>
          </a:p>
          <a:p>
            <a:pPr marL="0" indent="0">
              <a:buNone/>
            </a:pPr>
            <a:r>
              <a:rPr lang="en-US" sz="2000" dirty="0" smtClean="0"/>
              <a:t>Read internationally in the following countries: Ireland, England, Scotland, Belgium, Germany, Holland, Bali, Fiji, Malaysia, Thailand, India, Australia, New Zealand and Israel.  </a:t>
            </a:r>
          </a:p>
          <a:p>
            <a:pPr marL="0" indent="0">
              <a:buNone/>
            </a:pPr>
            <a:r>
              <a:rPr lang="en-US" sz="2000" b="1" i="1" dirty="0" smtClean="0"/>
              <a:t>Taught Tarot in the following countries:</a:t>
            </a:r>
          </a:p>
          <a:p>
            <a:pPr marL="0" indent="0">
              <a:buNone/>
            </a:pPr>
            <a:r>
              <a:rPr lang="en-US" sz="2000" dirty="0" smtClean="0"/>
              <a:t>Ireland, Holland, India, Australia, Israel and now online!</a:t>
            </a:r>
          </a:p>
          <a:p>
            <a:pPr marL="0" indent="0">
              <a:buNone/>
            </a:pPr>
            <a:r>
              <a:rPr lang="en-US" sz="2000" b="1" i="1" dirty="0" smtClean="0"/>
              <a:t>Read for every type of person and profession:</a:t>
            </a:r>
          </a:p>
          <a:p>
            <a:pPr marL="0" indent="0">
              <a:buNone/>
            </a:pPr>
            <a:r>
              <a:rPr lang="en-US" sz="2000" dirty="0" smtClean="0"/>
              <a:t>Stay at Home Moms, Nurses, Doctors, Engineers, Lawyers, </a:t>
            </a:r>
            <a:r>
              <a:rPr lang="en-US" sz="2000" dirty="0" err="1" smtClean="0"/>
              <a:t>Gynacologists</a:t>
            </a:r>
            <a:r>
              <a:rPr lang="en-US" sz="2000" dirty="0" smtClean="0"/>
              <a:t>, Teachers, </a:t>
            </a:r>
          </a:p>
          <a:p>
            <a:pPr marL="0" indent="0">
              <a:buNone/>
            </a:pPr>
            <a:r>
              <a:rPr lang="en-US" sz="2000" dirty="0" smtClean="0"/>
              <a:t>Cleaners, Computer Scientists, Prostitutes, Comedians – you get the idea!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Read regularly in Body, Mind, Spirit Shows, conferences and gatherings.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Read for Tarot businesses' full time and part time.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Built up a strong code of Ethics and Boundaries based on experience which she now teaches.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Taught one on one, small groups, large groups. Led workshops, </a:t>
            </a:r>
            <a:r>
              <a:rPr lang="en-US" sz="2000" dirty="0" err="1" smtClean="0"/>
              <a:t>womens</a:t>
            </a:r>
            <a:r>
              <a:rPr lang="en-US" sz="2000" dirty="0" smtClean="0"/>
              <a:t> groups and gatherings.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Qualifications of Sinead Fine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Creator of Tarot for Women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OTHER QUALIFICATIONS</a:t>
            </a:r>
          </a:p>
          <a:p>
            <a:pPr marL="0" indent="0">
              <a:buNone/>
            </a:pPr>
            <a:r>
              <a:rPr lang="en-US" sz="2000" i="1" dirty="0"/>
              <a:t>Many qualifications in Natural Medicine which I bring into my readings and teaching…</a:t>
            </a:r>
          </a:p>
          <a:p>
            <a:pPr marL="0" indent="0">
              <a:buNone/>
            </a:pPr>
            <a:r>
              <a:rPr lang="en-US" sz="2000" dirty="0" err="1"/>
              <a:t>BHSc</a:t>
            </a:r>
            <a:r>
              <a:rPr lang="en-US" sz="2000" dirty="0"/>
              <a:t> Degree in Homeopathy</a:t>
            </a:r>
          </a:p>
          <a:p>
            <a:pPr marL="0" indent="0">
              <a:buNone/>
            </a:pPr>
            <a:r>
              <a:rPr lang="en-US" sz="2000" dirty="0"/>
              <a:t>Diploma in Reflexology</a:t>
            </a:r>
          </a:p>
          <a:p>
            <a:pPr marL="0" indent="0">
              <a:buNone/>
            </a:pPr>
            <a:r>
              <a:rPr lang="en-US" sz="2000" dirty="0"/>
              <a:t>Diploma in Remedial Massage</a:t>
            </a:r>
          </a:p>
          <a:p>
            <a:pPr marL="0" indent="0">
              <a:buNone/>
            </a:pPr>
            <a:r>
              <a:rPr lang="en-US" sz="2000" dirty="0"/>
              <a:t>Certificate in Stress Management </a:t>
            </a:r>
            <a:r>
              <a:rPr lang="en-US" sz="2000" dirty="0" smtClean="0"/>
              <a:t>Counselling</a:t>
            </a:r>
          </a:p>
          <a:p>
            <a:pPr marL="0" indent="0">
              <a:buNone/>
            </a:pPr>
            <a:r>
              <a:rPr lang="en-US" sz="2000" dirty="0" smtClean="0"/>
              <a:t>NCVA Holistic Health Studies</a:t>
            </a:r>
          </a:p>
          <a:p>
            <a:pPr marL="0" indent="0">
              <a:buNone/>
            </a:pPr>
            <a:r>
              <a:rPr lang="en-US" sz="2000" dirty="0" smtClean="0"/>
              <a:t>Reiki Master</a:t>
            </a:r>
          </a:p>
          <a:p>
            <a:pPr marL="0" indent="0">
              <a:buNone/>
            </a:pPr>
            <a:r>
              <a:rPr lang="en-US" sz="2000" dirty="0" smtClean="0"/>
              <a:t>Open Heart Meditation</a:t>
            </a:r>
          </a:p>
          <a:p>
            <a:pPr marL="0" indent="0">
              <a:buNone/>
            </a:pPr>
            <a:r>
              <a:rPr lang="en-US" sz="2000" dirty="0" smtClean="0"/>
              <a:t>Diploma in Health Food Store Management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OTHER </a:t>
            </a:r>
            <a:r>
              <a:rPr lang="en-US" sz="2000" b="1" dirty="0" smtClean="0">
                <a:solidFill>
                  <a:srgbClr val="7030A0"/>
                </a:solidFill>
              </a:rPr>
              <a:t>EXPERIENCES</a:t>
            </a:r>
            <a:endParaRPr lang="en-US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Phone </a:t>
            </a:r>
            <a:r>
              <a:rPr lang="en-US" sz="2000" dirty="0"/>
              <a:t>counsellor </a:t>
            </a:r>
            <a:r>
              <a:rPr lang="en-US" sz="2000" dirty="0" smtClean="0"/>
              <a:t>for various telephone lines over the years: sexual </a:t>
            </a:r>
            <a:r>
              <a:rPr lang="en-US" sz="2000" dirty="0"/>
              <a:t>diseases, suicide and </a:t>
            </a:r>
            <a:r>
              <a:rPr lang="en-US" sz="2000" dirty="0" smtClean="0"/>
              <a:t>depression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Part of various women’s groups promoting empowerment, healing and change since 1998</a:t>
            </a:r>
          </a:p>
          <a:p>
            <a:pPr marL="0" indent="0">
              <a:buNone/>
            </a:pPr>
            <a:r>
              <a:rPr lang="en-US" sz="2000" dirty="0" smtClean="0"/>
              <a:t>7 years of Jungian Psychotherapy</a:t>
            </a:r>
          </a:p>
          <a:p>
            <a:pPr marL="0" indent="0">
              <a:buNone/>
            </a:pPr>
            <a:r>
              <a:rPr lang="en-US" sz="2000" dirty="0" smtClean="0"/>
              <a:t>Part </a:t>
            </a:r>
            <a:r>
              <a:rPr lang="en-US" sz="2000" dirty="0"/>
              <a:t>of Red Tent </a:t>
            </a:r>
            <a:r>
              <a:rPr lang="en-US" sz="2000" dirty="0" smtClean="0"/>
              <a:t>women’s </a:t>
            </a:r>
            <a:r>
              <a:rPr lang="en-US" sz="2000" dirty="0"/>
              <a:t>groups since </a:t>
            </a:r>
            <a:r>
              <a:rPr lang="en-US" sz="2000" dirty="0" smtClean="0"/>
              <a:t>2001</a:t>
            </a:r>
          </a:p>
          <a:p>
            <a:pPr marL="0" indent="0">
              <a:buNone/>
            </a:pPr>
            <a:r>
              <a:rPr lang="en-US" sz="2000" dirty="0" smtClean="0"/>
              <a:t>Part of a Shamanic Healing Group for 2 years</a:t>
            </a:r>
          </a:p>
          <a:p>
            <a:pPr marL="0" indent="0">
              <a:buNone/>
            </a:pPr>
            <a:r>
              <a:rPr lang="en-US" sz="2000" dirty="0" smtClean="0"/>
              <a:t>4 </a:t>
            </a:r>
            <a:r>
              <a:rPr lang="en-US" sz="2000" dirty="0"/>
              <a:t>years in an Alexandrian Wiccan </a:t>
            </a:r>
            <a:r>
              <a:rPr lang="en-US" sz="2000" dirty="0" smtClean="0"/>
              <a:t>Coven reaching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Degree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3 year Shamanic </a:t>
            </a:r>
            <a:r>
              <a:rPr lang="en-US" sz="2000" dirty="0" smtClean="0"/>
              <a:t>Apprenticeship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7030A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The Complete Tarot </a:t>
            </a:r>
            <a:r>
              <a:rPr lang="en-US" b="1" dirty="0" smtClean="0">
                <a:solidFill>
                  <a:srgbClr val="7030A0"/>
                </a:solidFill>
              </a:rPr>
              <a:t>Course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99860"/>
            <a:ext cx="10515599" cy="3970318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Complete Tarot </a:t>
            </a:r>
            <a:r>
              <a:rPr lang="en-US" dirty="0" smtClean="0"/>
              <a:t>Course</a:t>
            </a:r>
            <a:r>
              <a:rPr lang="en-US" dirty="0" smtClean="0"/>
              <a:t> </a:t>
            </a:r>
            <a:r>
              <a:rPr lang="en-US" dirty="0" smtClean="0"/>
              <a:t>is a comprehensive range</a:t>
            </a:r>
          </a:p>
          <a:p>
            <a:r>
              <a:rPr lang="en-US" dirty="0"/>
              <a:t>o</a:t>
            </a:r>
            <a:r>
              <a:rPr lang="en-US" dirty="0" smtClean="0"/>
              <a:t>f courses which teaches you everything you need to </a:t>
            </a:r>
          </a:p>
          <a:p>
            <a:r>
              <a:rPr lang="en-US" dirty="0" smtClean="0"/>
              <a:t>know to read Tarot with confidence. </a:t>
            </a:r>
          </a:p>
          <a:p>
            <a:endParaRPr lang="en-US" dirty="0" smtClean="0"/>
          </a:p>
          <a:p>
            <a:r>
              <a:rPr lang="en-US" dirty="0" smtClean="0"/>
              <a:t>You can take as long as you want to study </a:t>
            </a:r>
          </a:p>
          <a:p>
            <a:r>
              <a:rPr lang="en-US" dirty="0"/>
              <a:t>t</a:t>
            </a:r>
            <a:r>
              <a:rPr lang="en-US" dirty="0" smtClean="0"/>
              <a:t>he material and coursework. There are no deadlines. </a:t>
            </a:r>
          </a:p>
          <a:p>
            <a:endParaRPr lang="en-US" dirty="0"/>
          </a:p>
          <a:p>
            <a:r>
              <a:rPr lang="en-US" dirty="0" smtClean="0"/>
              <a:t>All the material is home study </a:t>
            </a:r>
            <a:r>
              <a:rPr lang="en-US" i="1" dirty="0" smtClean="0"/>
              <a:t>at your own pace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You can learn anywhere, anytime as long </a:t>
            </a:r>
          </a:p>
          <a:p>
            <a:r>
              <a:rPr lang="en-US" dirty="0" smtClean="0"/>
              <a:t>as you have a computer and internet connection.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40" y="2775334"/>
            <a:ext cx="3144529" cy="246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7030A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Who is this </a:t>
            </a:r>
            <a:r>
              <a:rPr lang="en-US" b="1" dirty="0" smtClean="0">
                <a:solidFill>
                  <a:srgbClr val="7030A0"/>
                </a:solidFill>
              </a:rPr>
              <a:t>Course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for?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4247317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This course is designed </a:t>
            </a:r>
            <a:r>
              <a:rPr lang="en-US" b="1" dirty="0" smtClean="0"/>
              <a:t>exclusively for women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Apart from that small detail </a:t>
            </a:r>
            <a:r>
              <a:rPr lang="en-US" dirty="0" smtClean="0">
                <a:sym typeface="Wingdings" panose="05000000000000000000" pitchFamily="2" charset="2"/>
              </a:rPr>
              <a:t> the course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can be for any woman who has an interest in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Tarot, Oracle cards, Divination and a desire to empower herself </a:t>
            </a:r>
          </a:p>
          <a:p>
            <a:r>
              <a:rPr lang="en-US" dirty="0">
                <a:sym typeface="Wingdings" panose="05000000000000000000" pitchFamily="2" charset="2"/>
              </a:rPr>
              <a:t>t</a:t>
            </a:r>
            <a:r>
              <a:rPr lang="en-US" dirty="0" smtClean="0">
                <a:sym typeface="Wingdings" panose="05000000000000000000" pitchFamily="2" charset="2"/>
              </a:rPr>
              <a:t>hrough the cards. 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This course is for you if you are a </a:t>
            </a:r>
            <a:r>
              <a:rPr lang="en-US" b="1" dirty="0" smtClean="0">
                <a:sym typeface="Wingdings" panose="05000000000000000000" pitchFamily="2" charset="2"/>
              </a:rPr>
              <a:t>Beginner.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It will give you all the basics right through to </a:t>
            </a:r>
          </a:p>
          <a:p>
            <a:r>
              <a:rPr lang="en-US" dirty="0">
                <a:sym typeface="Wingdings" panose="05000000000000000000" pitchFamily="2" charset="2"/>
              </a:rPr>
              <a:t>a</a:t>
            </a:r>
            <a:r>
              <a:rPr lang="en-US" dirty="0" smtClean="0">
                <a:sym typeface="Wingdings" panose="05000000000000000000" pitchFamily="2" charset="2"/>
              </a:rPr>
              <a:t>dvanced skills.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This course is for you if you are an </a:t>
            </a:r>
            <a:r>
              <a:rPr lang="en-US" b="1" dirty="0" smtClean="0">
                <a:sym typeface="Wingdings" panose="05000000000000000000" pitchFamily="2" charset="2"/>
              </a:rPr>
              <a:t>Intermediate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dirty="0">
                <a:sym typeface="Wingdings" panose="05000000000000000000" pitchFamily="2" charset="2"/>
              </a:rPr>
              <a:t>r</a:t>
            </a:r>
            <a:r>
              <a:rPr lang="en-US" dirty="0" smtClean="0">
                <a:sym typeface="Wingdings" panose="05000000000000000000" pitchFamily="2" charset="2"/>
              </a:rPr>
              <a:t>eader. It will help you understand yourself better,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grow in confidence and go deeper with the cards.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This course may even be for you if you are an 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Advanced </a:t>
            </a:r>
            <a:r>
              <a:rPr lang="en-US" dirty="0" smtClean="0">
                <a:sym typeface="Wingdings" panose="05000000000000000000" pitchFamily="2" charset="2"/>
              </a:rPr>
              <a:t>Reader and you are looking for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something fresh, dynamic and enlightening.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117" y="2642681"/>
            <a:ext cx="2688566" cy="26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7030A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The Complete Tarot </a:t>
            </a:r>
            <a:r>
              <a:rPr lang="en-US" b="1" dirty="0" smtClean="0">
                <a:solidFill>
                  <a:srgbClr val="7030A0"/>
                </a:solidFill>
              </a:rPr>
              <a:t>Course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3970318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Now lets explore all the goodies you have received</a:t>
            </a:r>
          </a:p>
          <a:p>
            <a:r>
              <a:rPr lang="en-US" dirty="0"/>
              <a:t>b</a:t>
            </a:r>
            <a:r>
              <a:rPr lang="en-US" dirty="0" smtClean="0"/>
              <a:t>y buying the Complete Tarot </a:t>
            </a:r>
            <a:r>
              <a:rPr lang="en-US" dirty="0" smtClean="0"/>
              <a:t>course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Now and again, I add new materials and </a:t>
            </a:r>
          </a:p>
          <a:p>
            <a:r>
              <a:rPr lang="en-US" dirty="0" smtClean="0"/>
              <a:t>they are all </a:t>
            </a:r>
            <a:r>
              <a:rPr lang="en-US" b="1" dirty="0" smtClean="0"/>
              <a:t>FREE OF CHARGE </a:t>
            </a:r>
            <a:r>
              <a:rPr lang="en-US" dirty="0" smtClean="0"/>
              <a:t>for you! </a:t>
            </a:r>
          </a:p>
          <a:p>
            <a:r>
              <a:rPr lang="en-US" dirty="0" smtClean="0"/>
              <a:t>You never pay again for any extras </a:t>
            </a:r>
          </a:p>
          <a:p>
            <a:r>
              <a:rPr lang="en-US" dirty="0" smtClean="0"/>
              <a:t>added </a:t>
            </a:r>
            <a:r>
              <a:rPr lang="en-US" dirty="0" smtClean="0"/>
              <a:t>in </a:t>
            </a:r>
            <a:r>
              <a:rPr lang="en-US" dirty="0" smtClean="0"/>
              <a:t>the future.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66" y="2116711"/>
            <a:ext cx="3174678" cy="34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7030A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The Complete Tarot </a:t>
            </a:r>
            <a:r>
              <a:rPr lang="en-US" b="1" dirty="0" smtClean="0">
                <a:solidFill>
                  <a:srgbClr val="7030A0"/>
                </a:solidFill>
              </a:rPr>
              <a:t>Course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63306"/>
            <a:ext cx="10515599" cy="3970318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Tarot Basics </a:t>
            </a:r>
            <a:r>
              <a:rPr lang="en-US" dirty="0" err="1" smtClean="0"/>
              <a:t>ecourse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Certificate in Tarot </a:t>
            </a:r>
            <a:r>
              <a:rPr lang="en-US" dirty="0" err="1" smtClean="0"/>
              <a:t>ecourse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Supercharge your Intuition </a:t>
            </a:r>
            <a:r>
              <a:rPr lang="en-US" dirty="0" err="1" smtClean="0"/>
              <a:t>ecourse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Easy Oracle cards </a:t>
            </a:r>
            <a:r>
              <a:rPr lang="en-US" dirty="0" err="1" smtClean="0"/>
              <a:t>ecourse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Easy Tea Leaf Reading </a:t>
            </a:r>
            <a:r>
              <a:rPr lang="en-US" dirty="0" err="1" smtClean="0"/>
              <a:t>ecourse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Tarot and Manifestation Masterclass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Tarot and </a:t>
            </a:r>
            <a:r>
              <a:rPr lang="en-US" dirty="0" smtClean="0"/>
              <a:t>Shamanism Masterclass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Tarot and Masterclass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Tarot and </a:t>
            </a:r>
            <a:r>
              <a:rPr lang="en-US" dirty="0" smtClean="0"/>
              <a:t>You Masterclass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Tarot and </a:t>
            </a:r>
            <a:r>
              <a:rPr lang="en-US" dirty="0" smtClean="0"/>
              <a:t>Women’s Mysteries Masterclass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Tarot and </a:t>
            </a:r>
            <a:r>
              <a:rPr lang="en-US" dirty="0" smtClean="0"/>
              <a:t>Astrology Masterclass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Tarot and </a:t>
            </a:r>
            <a:r>
              <a:rPr lang="en-US" dirty="0" err="1" smtClean="0"/>
              <a:t>Qabala</a:t>
            </a:r>
            <a:r>
              <a:rPr lang="en-US" dirty="0" smtClean="0"/>
              <a:t> Masterclass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Tarot Resources Database / Library / Audio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Join 2 private Facebook Groups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66" y="2116711"/>
            <a:ext cx="3174678" cy="34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7030A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 Facebook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1643"/>
            <a:ext cx="2857500" cy="1152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Tarot for Women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3FB6B-A859-4FD2-966C-5AF6A05CE9E0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1" y="1863305"/>
            <a:ext cx="10515599" cy="4247317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 highly recommend you join our two Facebook private groups. </a:t>
            </a:r>
          </a:p>
          <a:p>
            <a:endParaRPr lang="en-US" dirty="0"/>
          </a:p>
          <a:p>
            <a:r>
              <a:rPr lang="en-US" dirty="0" smtClean="0"/>
              <a:t>I recommend all students to join the Facebook Group </a:t>
            </a:r>
          </a:p>
          <a:p>
            <a:r>
              <a:rPr lang="en-US" dirty="0" smtClean="0"/>
              <a:t>Tarot for Women for daily Tips, Tarot news and a </a:t>
            </a:r>
          </a:p>
          <a:p>
            <a:r>
              <a:rPr lang="en-US" dirty="0" smtClean="0"/>
              <a:t>worldwide community of women. </a:t>
            </a:r>
          </a:p>
          <a:p>
            <a:r>
              <a:rPr lang="en-US" dirty="0">
                <a:solidFill>
                  <a:srgbClr val="0070C0"/>
                </a:solidFill>
                <a:hlinkClick r:id="rId3"/>
              </a:rPr>
              <a:t>https://www.facebook.com/groups/TarotforWomen</a:t>
            </a:r>
            <a:r>
              <a:rPr lang="en-US" dirty="0" smtClean="0">
                <a:solidFill>
                  <a:srgbClr val="0070C0"/>
                </a:solidFill>
                <a:hlinkClick r:id="rId3"/>
              </a:rPr>
              <a:t>/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I also strongly recommend that you join the Facebook Group, </a:t>
            </a:r>
          </a:p>
          <a:p>
            <a:r>
              <a:rPr lang="en-US" dirty="0" smtClean="0"/>
              <a:t>The Diploma in Tarot so you can study alongside other </a:t>
            </a:r>
          </a:p>
          <a:p>
            <a:r>
              <a:rPr lang="en-US" dirty="0" smtClean="0"/>
              <a:t>students and receive support. </a:t>
            </a:r>
            <a:r>
              <a:rPr lang="en-US" dirty="0" smtClean="0"/>
              <a:t>You will both study the same material. </a:t>
            </a:r>
          </a:p>
          <a:p>
            <a:r>
              <a:rPr lang="en-US" dirty="0" smtClean="0"/>
              <a:t>However, Diploma students can go on to Certification</a:t>
            </a:r>
            <a:endParaRPr lang="en-US" dirty="0" smtClean="0"/>
          </a:p>
          <a:p>
            <a:r>
              <a:rPr lang="en-US" dirty="0">
                <a:solidFill>
                  <a:srgbClr val="0070C0"/>
                </a:solidFill>
              </a:rPr>
              <a:t>https://www.facebook.com/groups/diplomaintarot/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187" y="2473747"/>
            <a:ext cx="1569963" cy="302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7604</TotalTime>
  <Words>3872</Words>
  <Application>Microsoft Office PowerPoint</Application>
  <PresentationFormat>Widescreen</PresentationFormat>
  <Paragraphs>597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Office Theme</vt:lpstr>
      <vt:lpstr> THE COMPLETE TAROT COURSE </vt:lpstr>
      <vt:lpstr>Welcome to Tarot for Women</vt:lpstr>
      <vt:lpstr>Who am I?</vt:lpstr>
      <vt:lpstr>WELCOME</vt:lpstr>
      <vt:lpstr>The Complete Tarot Course</vt:lpstr>
      <vt:lpstr>Who is this Course for?</vt:lpstr>
      <vt:lpstr>The Complete Tarot Course</vt:lpstr>
      <vt:lpstr>The Complete Tarot Course</vt:lpstr>
      <vt:lpstr> Facebook</vt:lpstr>
      <vt:lpstr>Testimonial</vt:lpstr>
      <vt:lpstr>  Tarot Basics  </vt:lpstr>
      <vt:lpstr>  Part One – Tarot Basics  </vt:lpstr>
      <vt:lpstr>  The Certificate in Tarot  </vt:lpstr>
      <vt:lpstr>  The Certificate in Tarot Module One    </vt:lpstr>
      <vt:lpstr>  The Certificate in Tarot Module Two    </vt:lpstr>
      <vt:lpstr>  The Certificate in Tarot Module Three    </vt:lpstr>
      <vt:lpstr>  The Certificate in Tarot Module Four    </vt:lpstr>
      <vt:lpstr>  The Certificate in Tarot Module Five    </vt:lpstr>
      <vt:lpstr>  The Certificate in Tarot Module Six    </vt:lpstr>
      <vt:lpstr>Testimonial</vt:lpstr>
      <vt:lpstr>Supercharge your Intuition E-Course</vt:lpstr>
      <vt:lpstr>Easy Oracle cards Ecourse</vt:lpstr>
      <vt:lpstr>Easy Tea Leaf Reading Ecourse</vt:lpstr>
      <vt:lpstr>Masterclass Tarot and Shamanism</vt:lpstr>
      <vt:lpstr>Masterclass Tarot and Manifestation</vt:lpstr>
      <vt:lpstr>Masterclass Tarot and Love</vt:lpstr>
      <vt:lpstr>Masterclass Tarot and Your Inner World</vt:lpstr>
      <vt:lpstr>Masterclass Tarot and Women’s Mysteries</vt:lpstr>
      <vt:lpstr>Masterclass Tarot and Astrology</vt:lpstr>
      <vt:lpstr>Masterclass Tarot and Qabala</vt:lpstr>
      <vt:lpstr>Testimonials</vt:lpstr>
      <vt:lpstr>Conclusion</vt:lpstr>
      <vt:lpstr>Do you want Certification?</vt:lpstr>
      <vt:lpstr>The Certification Process</vt:lpstr>
      <vt:lpstr>The Certification Process</vt:lpstr>
      <vt:lpstr>The Certification Process 5 Live Readings</vt:lpstr>
      <vt:lpstr>The Certification Process Project of your Choice</vt:lpstr>
      <vt:lpstr>The Certification Process</vt:lpstr>
      <vt:lpstr>Frequently Asked Questions</vt:lpstr>
      <vt:lpstr>Qualifications of Sinead Fine Creator of Tarot for Women</vt:lpstr>
      <vt:lpstr>Qualifications of Sinead Fine Creator of Tarot for Women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Sinead Fine</dc:creator>
  <cp:lastModifiedBy>Sinead Fine</cp:lastModifiedBy>
  <cp:revision>52</cp:revision>
  <cp:lastPrinted>2018-07-09T11:26:14Z</cp:lastPrinted>
  <dcterms:created xsi:type="dcterms:W3CDTF">2018-06-28T11:23:59Z</dcterms:created>
  <dcterms:modified xsi:type="dcterms:W3CDTF">2019-12-30T12:43:38Z</dcterms:modified>
</cp:coreProperties>
</file>